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71" r:id="rId5"/>
    <p:sldId id="273" r:id="rId6"/>
    <p:sldId id="272" r:id="rId7"/>
    <p:sldId id="266" r:id="rId8"/>
    <p:sldId id="274" r:id="rId9"/>
    <p:sldId id="270" r:id="rId10"/>
    <p:sldId id="275" r:id="rId11"/>
    <p:sldId id="262" r:id="rId12"/>
    <p:sldId id="263" r:id="rId13"/>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68BF56-E010-42F8-8BC8-73618C0D7048}" v="18" dt="2025-06-07T17:47:11.47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50" d="100"/>
          <a:sy n="50" d="100"/>
        </p:scale>
        <p:origin x="974" y="3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6/7/2025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6/7/2025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9"/>
                </a:lnTo>
                <a:lnTo>
                  <a:pt x="1738312" y="3476624"/>
                </a:lnTo>
                <a:close/>
              </a:path>
            </a:pathLst>
          </a:custGeom>
          <a:solidFill>
            <a:srgbClr val="484B67"/>
          </a:solidFill>
        </p:spPr>
        <p:txBody>
          <a:bodyPr wrap="square" lIns="0" tIns="0" rIns="0" bIns="0" rtlCol="0"/>
          <a:lstStyle/>
          <a:p>
            <a:endParaRPr/>
          </a:p>
        </p:txBody>
      </p:sp>
      <p:sp>
        <p:nvSpPr>
          <p:cNvPr id="18" name="bg object 18"/>
          <p:cNvSpPr/>
          <p:nvPr/>
        </p:nvSpPr>
        <p:spPr>
          <a:xfrm>
            <a:off x="8716815"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19" name="bg object 19"/>
          <p:cNvSpPr/>
          <p:nvPr/>
        </p:nvSpPr>
        <p:spPr>
          <a:xfrm>
            <a:off x="8132499" y="8057499"/>
            <a:ext cx="2371725" cy="2230120"/>
          </a:xfrm>
          <a:custGeom>
            <a:avLst/>
            <a:gdLst/>
            <a:ahLst/>
            <a:cxnLst/>
            <a:rect l="l" t="t" r="r" b="b"/>
            <a:pathLst>
              <a:path w="2371725" h="2230120">
                <a:moveTo>
                  <a:pt x="774403" y="2229499"/>
                </a:moveTo>
                <a:lnTo>
                  <a:pt x="490625" y="2229499"/>
                </a:lnTo>
                <a:lnTo>
                  <a:pt x="0" y="1740812"/>
                </a:lnTo>
                <a:lnTo>
                  <a:pt x="1738312" y="0"/>
                </a:lnTo>
                <a:lnTo>
                  <a:pt x="2371108" y="632795"/>
                </a:lnTo>
                <a:lnTo>
                  <a:pt x="774403" y="2229499"/>
                </a:lnTo>
                <a:close/>
              </a:path>
            </a:pathLst>
          </a:custGeom>
          <a:solidFill>
            <a:srgbClr val="6FB0D9"/>
          </a:solidFill>
        </p:spPr>
        <p:txBody>
          <a:bodyPr wrap="square" lIns="0" tIns="0" rIns="0" bIns="0" rtlCol="0"/>
          <a:lstStyle/>
          <a:p>
            <a:endParaRPr/>
          </a:p>
        </p:txBody>
      </p:sp>
      <p:sp>
        <p:nvSpPr>
          <p:cNvPr id="20" name="bg object 20"/>
          <p:cNvSpPr/>
          <p:nvPr/>
        </p:nvSpPr>
        <p:spPr>
          <a:xfrm>
            <a:off x="11900000" y="6900000"/>
            <a:ext cx="5772150" cy="3387090"/>
          </a:xfrm>
          <a:custGeom>
            <a:avLst/>
            <a:gdLst/>
            <a:ahLst/>
            <a:cxnLst/>
            <a:rect l="l" t="t" r="r" b="b"/>
            <a:pathLst>
              <a:path w="5772150" h="3387090">
                <a:moveTo>
                  <a:pt x="5271437" y="3387000"/>
                </a:moveTo>
                <a:lnTo>
                  <a:pt x="501140" y="3387000"/>
                </a:lnTo>
                <a:lnTo>
                  <a:pt x="0" y="2886076"/>
                </a:lnTo>
                <a:lnTo>
                  <a:pt x="2887321" y="0"/>
                </a:lnTo>
                <a:lnTo>
                  <a:pt x="5772144" y="2886076"/>
                </a:lnTo>
                <a:lnTo>
                  <a:pt x="5271437" y="3387000"/>
                </a:lnTo>
                <a:close/>
              </a:path>
            </a:pathLst>
          </a:custGeom>
          <a:solidFill>
            <a:srgbClr val="6FB0D9"/>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6150" b="0" i="0">
                <a:solidFill>
                  <a:schemeClr val="bg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6/7/2025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6/7/2025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373077" y="1924623"/>
            <a:ext cx="17541844" cy="962660"/>
          </a:xfrm>
          <a:prstGeom prst="rect">
            <a:avLst/>
          </a:prstGeom>
        </p:spPr>
        <p:txBody>
          <a:bodyPr wrap="square" lIns="0" tIns="0" rIns="0" bIns="0">
            <a:spAutoFit/>
          </a:bodyPr>
          <a:lstStyle>
            <a:lvl1pPr>
              <a:defRPr sz="6150" b="0" i="0">
                <a:solidFill>
                  <a:schemeClr val="bg1"/>
                </a:solidFill>
                <a:latin typeface="Cambria"/>
                <a:cs typeface="Cambria"/>
              </a:defRPr>
            </a:lvl1pPr>
          </a:lstStyle>
          <a:p>
            <a:endParaRPr/>
          </a:p>
        </p:txBody>
      </p:sp>
      <p:sp>
        <p:nvSpPr>
          <p:cNvPr id="3" name="Holder 3"/>
          <p:cNvSpPr>
            <a:spLocks noGrp="1"/>
          </p:cNvSpPr>
          <p:nvPr>
            <p:ph type="body" idx="1"/>
          </p:nvPr>
        </p:nvSpPr>
        <p:spPr>
          <a:xfrm>
            <a:off x="4034912" y="4113080"/>
            <a:ext cx="10218175" cy="3782059"/>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6/7/2025</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52600" y="1501856"/>
            <a:ext cx="10859398" cy="1052852"/>
          </a:xfrm>
          <a:prstGeom prst="rect">
            <a:avLst/>
          </a:prstGeom>
        </p:spPr>
        <p:txBody>
          <a:bodyPr vert="horz" wrap="square" lIns="0" tIns="219710" rIns="0" bIns="0" rtlCol="0">
            <a:spAutoFit/>
          </a:bodyPr>
          <a:lstStyle/>
          <a:p>
            <a:pPr lvl="0">
              <a:spcBef>
                <a:spcPts val="1065"/>
              </a:spcBef>
              <a:buSzPts val="1300"/>
              <a:tabLst>
                <a:tab pos="533400" algn="l"/>
              </a:tabLst>
            </a:pPr>
            <a:r>
              <a:rPr lang="en-IN" sz="5400" b="1" i="0" u="none" strike="noStrike" dirty="0">
                <a:effectLst/>
                <a:latin typeface="Arial MT"/>
              </a:rPr>
              <a:t>Investment Prediction System</a:t>
            </a:r>
            <a:endParaRPr lang="en-IN" sz="5400" b="1" u="sng" kern="0" spc="-5" dirty="0">
              <a:effectLst/>
              <a:uFill>
                <a:solidFill>
                  <a:srgbClr val="000000"/>
                </a:solidFill>
              </a:uFill>
              <a:latin typeface="Times New Roman" panose="02020603050405020304" pitchFamily="18" charset="0"/>
              <a:ea typeface="Times New Roman" panose="02020603050405020304" pitchFamily="18" charset="0"/>
            </a:endParaRPr>
          </a:p>
        </p:txBody>
      </p:sp>
      <p:grpSp>
        <p:nvGrpSpPr>
          <p:cNvPr id="3" name="object 3"/>
          <p:cNvGrpSpPr/>
          <p:nvPr/>
        </p:nvGrpSpPr>
        <p:grpSpPr>
          <a:xfrm>
            <a:off x="9144000" y="0"/>
            <a:ext cx="9144000" cy="9381490"/>
            <a:chOff x="9144511" y="0"/>
            <a:chExt cx="9144000" cy="9381490"/>
          </a:xfrm>
        </p:grpSpPr>
        <p:pic>
          <p:nvPicPr>
            <p:cNvPr id="4" name="object 4"/>
            <p:cNvPicPr/>
            <p:nvPr/>
          </p:nvPicPr>
          <p:blipFill>
            <a:blip r:embed="rId2" cstate="print"/>
            <a:stretch>
              <a:fillRect/>
            </a:stretch>
          </p:blipFill>
          <p:spPr>
            <a:xfrm>
              <a:off x="9144511" y="4056564"/>
              <a:ext cx="5324392" cy="5324394"/>
            </a:xfrm>
            <a:prstGeom prst="rect">
              <a:avLst/>
            </a:prstGeom>
          </p:spPr>
        </p:pic>
        <p:pic>
          <p:nvPicPr>
            <p:cNvPr id="5" name="object 5"/>
            <p:cNvPicPr/>
            <p:nvPr/>
          </p:nvPicPr>
          <p:blipFill>
            <a:blip r:embed="rId3" cstate="print"/>
            <a:stretch>
              <a:fillRect/>
            </a:stretch>
          </p:blipFill>
          <p:spPr>
            <a:xfrm>
              <a:off x="11809715" y="0"/>
              <a:ext cx="6478283" cy="7407413"/>
            </a:xfrm>
            <a:prstGeom prst="rect">
              <a:avLst/>
            </a:prstGeom>
          </p:spPr>
        </p:pic>
      </p:grpSp>
      <p:sp>
        <p:nvSpPr>
          <p:cNvPr id="8" name="TextBox 7">
            <a:extLst>
              <a:ext uri="{FF2B5EF4-FFF2-40B4-BE49-F238E27FC236}">
                <a16:creationId xmlns:a16="http://schemas.microsoft.com/office/drawing/2014/main" id="{E25C7C84-3981-D48E-3DE2-89953794699A}"/>
              </a:ext>
            </a:extLst>
          </p:cNvPr>
          <p:cNvSpPr txBox="1"/>
          <p:nvPr/>
        </p:nvSpPr>
        <p:spPr>
          <a:xfrm>
            <a:off x="1752600" y="6611272"/>
            <a:ext cx="12877800" cy="1477328"/>
          </a:xfrm>
          <a:prstGeom prst="rect">
            <a:avLst/>
          </a:prstGeom>
          <a:noFill/>
        </p:spPr>
        <p:txBody>
          <a:bodyPr wrap="square" rtlCol="0">
            <a:spAutoFit/>
          </a:bodyPr>
          <a:lstStyle/>
          <a:p>
            <a:r>
              <a:rPr lang="en-IN" sz="3000" dirty="0">
                <a:solidFill>
                  <a:schemeClr val="bg1"/>
                </a:solidFill>
                <a:latin typeface="Times New Roman" panose="02020603050405020304" pitchFamily="18" charset="0"/>
                <a:cs typeface="Times New Roman" panose="02020603050405020304" pitchFamily="18" charset="0"/>
              </a:rPr>
              <a:t>Name: Suraj R Kakulte   </a:t>
            </a:r>
          </a:p>
          <a:p>
            <a:r>
              <a:rPr lang="en-IN" sz="3000" dirty="0">
                <a:solidFill>
                  <a:schemeClr val="bg1"/>
                </a:solidFill>
                <a:latin typeface="Times New Roman" panose="02020603050405020304" pitchFamily="18" charset="0"/>
                <a:cs typeface="Times New Roman" panose="02020603050405020304" pitchFamily="18" charset="0"/>
              </a:rPr>
              <a:t>Internship: Online Mode</a:t>
            </a:r>
          </a:p>
          <a:p>
            <a:r>
              <a:rPr lang="en-IN" sz="3000" dirty="0">
                <a:solidFill>
                  <a:schemeClr val="bg1"/>
                </a:solidFill>
                <a:latin typeface="Times New Roman" panose="02020603050405020304" pitchFamily="18" charset="0"/>
                <a:cs typeface="Times New Roman" panose="02020603050405020304" pitchFamily="18" charset="0"/>
              </a:rPr>
              <a:t>Company Name: PWC Pvt. Ltd.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1196D-B28D-0CC1-3658-8C382D203964}"/>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736CA303-0DA1-6594-503D-B48BA18066DA}"/>
              </a:ext>
            </a:extLst>
          </p:cNvPr>
          <p:cNvGrpSpPr/>
          <p:nvPr/>
        </p:nvGrpSpPr>
        <p:grpSpPr>
          <a:xfrm>
            <a:off x="11371777" y="0"/>
            <a:ext cx="3476625" cy="1929764"/>
            <a:chOff x="11371777" y="0"/>
            <a:chExt cx="3476625" cy="1929764"/>
          </a:xfrm>
        </p:grpSpPr>
        <p:sp>
          <p:nvSpPr>
            <p:cNvPr id="3" name="object 3">
              <a:extLst>
                <a:ext uri="{FF2B5EF4-FFF2-40B4-BE49-F238E27FC236}">
                  <a16:creationId xmlns:a16="http://schemas.microsoft.com/office/drawing/2014/main" id="{4CFACF3A-C3FD-F69F-F9CA-56CA23C018ED}"/>
                </a:ext>
              </a:extLst>
            </p:cNvPr>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a:extLst>
                <a:ext uri="{FF2B5EF4-FFF2-40B4-BE49-F238E27FC236}">
                  <a16:creationId xmlns:a16="http://schemas.microsoft.com/office/drawing/2014/main" id="{1C0F8CE0-06C4-09B4-8F3C-65441CDB2205}"/>
                </a:ext>
              </a:extLst>
            </p:cNvPr>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a:extLst>
              <a:ext uri="{FF2B5EF4-FFF2-40B4-BE49-F238E27FC236}">
                <a16:creationId xmlns:a16="http://schemas.microsoft.com/office/drawing/2014/main" id="{34ED0DF4-D14D-8BB6-6574-0125C51DD3A4}"/>
              </a:ext>
            </a:extLst>
          </p:cNvPr>
          <p:cNvGrpSpPr/>
          <p:nvPr/>
        </p:nvGrpSpPr>
        <p:grpSpPr>
          <a:xfrm>
            <a:off x="0" y="0"/>
            <a:ext cx="6746875" cy="7459345"/>
            <a:chOff x="0" y="0"/>
            <a:chExt cx="6746875" cy="7459345"/>
          </a:xfrm>
        </p:grpSpPr>
        <p:sp>
          <p:nvSpPr>
            <p:cNvPr id="6" name="object 6">
              <a:extLst>
                <a:ext uri="{FF2B5EF4-FFF2-40B4-BE49-F238E27FC236}">
                  <a16:creationId xmlns:a16="http://schemas.microsoft.com/office/drawing/2014/main" id="{EED9F0D9-95C3-C524-1CC5-FFF27ABF33AA}"/>
                </a:ext>
              </a:extLst>
            </p:cNvPr>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a:extLst>
                <a:ext uri="{FF2B5EF4-FFF2-40B4-BE49-F238E27FC236}">
                  <a16:creationId xmlns:a16="http://schemas.microsoft.com/office/drawing/2014/main" id="{60D7BC8A-7E5A-67D4-057B-0AE16F88DB2B}"/>
                </a:ext>
              </a:extLst>
            </p:cNvPr>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a:extLst>
                <a:ext uri="{FF2B5EF4-FFF2-40B4-BE49-F238E27FC236}">
                  <a16:creationId xmlns:a16="http://schemas.microsoft.com/office/drawing/2014/main" id="{3A0E6888-94FC-F0C5-BB78-79C5A56856CA}"/>
                </a:ext>
              </a:extLst>
            </p:cNvPr>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a:extLst>
              <a:ext uri="{FF2B5EF4-FFF2-40B4-BE49-F238E27FC236}">
                <a16:creationId xmlns:a16="http://schemas.microsoft.com/office/drawing/2014/main" id="{FEA6C36B-E83B-F04A-A4C5-B10B4553AE0A}"/>
              </a:ext>
            </a:extLst>
          </p:cNvPr>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a:extLst>
              <a:ext uri="{FF2B5EF4-FFF2-40B4-BE49-F238E27FC236}">
                <a16:creationId xmlns:a16="http://schemas.microsoft.com/office/drawing/2014/main" id="{D60B64D4-ACD0-AC14-D702-CF20A0B812D3}"/>
              </a:ext>
            </a:extLst>
          </p:cNvPr>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2" name="object 12">
            <a:extLst>
              <a:ext uri="{FF2B5EF4-FFF2-40B4-BE49-F238E27FC236}">
                <a16:creationId xmlns:a16="http://schemas.microsoft.com/office/drawing/2014/main" id="{829DC022-9361-06D5-106D-DDDF6EE6C98A}"/>
              </a:ext>
            </a:extLst>
          </p:cNvPr>
          <p:cNvSpPr txBox="1">
            <a:spLocks noGrp="1"/>
          </p:cNvSpPr>
          <p:nvPr>
            <p:ph type="title"/>
          </p:nvPr>
        </p:nvSpPr>
        <p:spPr>
          <a:xfrm>
            <a:off x="5810501" y="605558"/>
            <a:ext cx="5003800" cy="1085554"/>
          </a:xfrm>
          <a:prstGeom prst="rect">
            <a:avLst/>
          </a:prstGeom>
        </p:spPr>
        <p:txBody>
          <a:bodyPr vert="horz" wrap="square" lIns="0" tIns="15875" rIns="0" bIns="0" rtlCol="0">
            <a:spAutoFit/>
          </a:bodyPr>
          <a:lstStyle/>
          <a:p>
            <a:pPr marL="12700" algn="ctr">
              <a:lnSpc>
                <a:spcPct val="100000"/>
              </a:lnSpc>
              <a:spcBef>
                <a:spcPts val="125"/>
              </a:spcBef>
            </a:pPr>
            <a:r>
              <a:rPr lang="en-US" sz="6950" spc="-30" dirty="0">
                <a:latin typeface="Georgia"/>
                <a:cs typeface="Georgia"/>
              </a:rPr>
              <a:t>Pros &amp; Cons</a:t>
            </a:r>
            <a:endParaRPr sz="6950" dirty="0">
              <a:latin typeface="Georgia"/>
              <a:cs typeface="Georgia"/>
            </a:endParaRPr>
          </a:p>
        </p:txBody>
      </p:sp>
      <p:sp>
        <p:nvSpPr>
          <p:cNvPr id="13" name="object 13">
            <a:extLst>
              <a:ext uri="{FF2B5EF4-FFF2-40B4-BE49-F238E27FC236}">
                <a16:creationId xmlns:a16="http://schemas.microsoft.com/office/drawing/2014/main" id="{E7E9B6EB-965D-CFB2-9629-D642EADDE6EF}"/>
              </a:ext>
            </a:extLst>
          </p:cNvPr>
          <p:cNvSpPr/>
          <p:nvPr/>
        </p:nvSpPr>
        <p:spPr>
          <a:xfrm>
            <a:off x="6358401" y="1665976"/>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
        <p:nvSpPr>
          <p:cNvPr id="11" name="TextBox 10">
            <a:extLst>
              <a:ext uri="{FF2B5EF4-FFF2-40B4-BE49-F238E27FC236}">
                <a16:creationId xmlns:a16="http://schemas.microsoft.com/office/drawing/2014/main" id="{DADFF732-6C2E-9888-9433-64845BE847DD}"/>
              </a:ext>
            </a:extLst>
          </p:cNvPr>
          <p:cNvSpPr txBox="1"/>
          <p:nvPr/>
        </p:nvSpPr>
        <p:spPr>
          <a:xfrm>
            <a:off x="4058502" y="2434410"/>
            <a:ext cx="10148424" cy="6432530"/>
          </a:xfrm>
          <a:prstGeom prst="rect">
            <a:avLst/>
          </a:prstGeom>
          <a:noFill/>
          <a:ln>
            <a:noFill/>
          </a:ln>
        </p:spPr>
        <p:txBody>
          <a:bodyPr wrap="square" rtlCol="0">
            <a:spAutoFit/>
          </a:bodyPr>
          <a:lstStyle/>
          <a:p>
            <a:r>
              <a:rPr lang="en-IN" sz="4400" b="1" dirty="0">
                <a:solidFill>
                  <a:schemeClr val="bg1"/>
                </a:solidFill>
                <a:latin typeface="Times New Roman" panose="02020603050405020304" pitchFamily="18" charset="0"/>
                <a:cs typeface="Times New Roman" panose="02020603050405020304" pitchFamily="18" charset="0"/>
              </a:rPr>
              <a:t>Pros:</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Multi-model prediction improves accuracy</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Integration of sentiment analysis for better context</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Custom UI enhances accessibility for users</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Modular structure allows future expansion</a:t>
            </a:r>
          </a:p>
          <a:p>
            <a:endParaRPr lang="en-IN" sz="3600" dirty="0">
              <a:solidFill>
                <a:schemeClr val="bg1"/>
              </a:solidFill>
              <a:latin typeface="Times New Roman" panose="02020603050405020304" pitchFamily="18" charset="0"/>
              <a:cs typeface="Times New Roman" panose="02020603050405020304" pitchFamily="18" charset="0"/>
            </a:endParaRPr>
          </a:p>
          <a:p>
            <a:r>
              <a:rPr lang="en-IN" sz="4400" b="1" dirty="0">
                <a:solidFill>
                  <a:schemeClr val="bg1"/>
                </a:solidFill>
                <a:latin typeface="Times New Roman" panose="02020603050405020304" pitchFamily="18" charset="0"/>
                <a:cs typeface="Times New Roman" panose="02020603050405020304" pitchFamily="18" charset="0"/>
              </a:rPr>
              <a:t>Cons:</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Limited accuracy in highly volatile markets</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Dependency on third-party APIs (Twitter, </a:t>
            </a:r>
            <a:r>
              <a:rPr lang="en-IN" sz="3600" dirty="0" err="1">
                <a:solidFill>
                  <a:schemeClr val="bg1"/>
                </a:solidFill>
                <a:latin typeface="Times New Roman" panose="02020603050405020304" pitchFamily="18" charset="0"/>
                <a:cs typeface="Times New Roman" panose="02020603050405020304" pitchFamily="18" charset="0"/>
              </a:rPr>
              <a:t>yfinance</a:t>
            </a:r>
            <a:r>
              <a:rPr lang="en-IN" sz="3600" dirty="0">
                <a:solidFill>
                  <a:schemeClr val="bg1"/>
                </a:solidFill>
                <a:latin typeface="Times New Roman" panose="02020603050405020304" pitchFamily="18" charset="0"/>
                <a:cs typeface="Times New Roman" panose="02020603050405020304" pitchFamily="18" charset="0"/>
              </a:rPr>
              <a:t>)</a:t>
            </a:r>
          </a:p>
          <a:p>
            <a:pPr marL="457200" indent="-457200">
              <a:buFont typeface="Wingdings" panose="05000000000000000000" pitchFamily="2" charset="2"/>
              <a:buChar char="§"/>
            </a:pPr>
            <a:r>
              <a:rPr lang="en-IN" sz="3600" dirty="0">
                <a:solidFill>
                  <a:schemeClr val="bg1"/>
                </a:solidFill>
                <a:latin typeface="Times New Roman" panose="02020603050405020304" pitchFamily="18" charset="0"/>
                <a:cs typeface="Times New Roman" panose="02020603050405020304" pitchFamily="18" charset="0"/>
              </a:rPr>
              <a:t>Requires regular updates to stay relevant</a:t>
            </a:r>
          </a:p>
          <a:p>
            <a:endParaRPr lang="en-IN" sz="3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2953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3286737" y="3169557"/>
            <a:ext cx="12119487" cy="5414944"/>
          </a:xfrm>
          <a:prstGeom prst="rect">
            <a:avLst/>
          </a:prstGeom>
        </p:spPr>
        <p:txBody>
          <a:bodyPr vert="horz" wrap="square" lIns="0" tIns="15875" rIns="0" bIns="0" rtlCol="0">
            <a:spAutoFit/>
          </a:bodyPr>
          <a:lstStyle/>
          <a:p>
            <a:pPr marL="115570" marR="124460" algn="just">
              <a:lnSpc>
                <a:spcPct val="100000"/>
              </a:lnSpc>
              <a:spcBef>
                <a:spcPts val="125"/>
              </a:spcBef>
            </a:pPr>
            <a:r>
              <a:rPr spc="-105" dirty="0">
                <a:latin typeface="Times New Roman" panose="02020603050405020304" pitchFamily="18" charset="0"/>
                <a:cs typeface="Times New Roman" panose="02020603050405020304" pitchFamily="18" charset="0"/>
              </a:rPr>
              <a:t>Predicting </a:t>
            </a:r>
            <a:r>
              <a:rPr spc="-25" dirty="0">
                <a:latin typeface="Times New Roman" panose="02020603050405020304" pitchFamily="18" charset="0"/>
                <a:cs typeface="Times New Roman" panose="02020603050405020304" pitchFamily="18" charset="0"/>
              </a:rPr>
              <a:t>stock </a:t>
            </a:r>
            <a:r>
              <a:rPr spc="-125" dirty="0">
                <a:latin typeface="Times New Roman" panose="02020603050405020304" pitchFamily="18" charset="0"/>
                <a:cs typeface="Times New Roman" panose="02020603050405020304" pitchFamily="18" charset="0"/>
              </a:rPr>
              <a:t>prices </a:t>
            </a:r>
            <a:r>
              <a:rPr spc="-80" dirty="0">
                <a:latin typeface="Times New Roman" panose="02020603050405020304" pitchFamily="18" charset="0"/>
                <a:cs typeface="Times New Roman" panose="02020603050405020304" pitchFamily="18" charset="0"/>
              </a:rPr>
              <a:t>is </a:t>
            </a:r>
            <a:r>
              <a:rPr spc="-75" dirty="0">
                <a:latin typeface="Times New Roman" panose="02020603050405020304" pitchFamily="18" charset="0"/>
                <a:cs typeface="Times New Roman" panose="02020603050405020304" pitchFamily="18" charset="0"/>
              </a:rPr>
              <a:t>a </a:t>
            </a:r>
            <a:r>
              <a:rPr spc="-70" dirty="0">
                <a:latin typeface="Times New Roman" panose="02020603050405020304" pitchFamily="18" charset="0"/>
                <a:cs typeface="Times New Roman" panose="02020603050405020304" pitchFamily="18" charset="0"/>
              </a:rPr>
              <a:t>complex </a:t>
            </a:r>
            <a:r>
              <a:rPr spc="-40" dirty="0">
                <a:latin typeface="Times New Roman" panose="02020603050405020304" pitchFamily="18" charset="0"/>
                <a:cs typeface="Times New Roman" panose="02020603050405020304" pitchFamily="18" charset="0"/>
              </a:rPr>
              <a:t>and </a:t>
            </a:r>
            <a:r>
              <a:rPr spc="-70" dirty="0">
                <a:latin typeface="Times New Roman" panose="02020603050405020304" pitchFamily="18" charset="0"/>
                <a:cs typeface="Times New Roman" panose="02020603050405020304" pitchFamily="18" charset="0"/>
              </a:rPr>
              <a:t>challenging </a:t>
            </a:r>
            <a:r>
              <a:rPr spc="-1040" dirty="0">
                <a:latin typeface="Times New Roman" panose="02020603050405020304" pitchFamily="18" charset="0"/>
                <a:cs typeface="Times New Roman" panose="02020603050405020304" pitchFamily="18" charset="0"/>
              </a:rPr>
              <a:t> </a:t>
            </a:r>
            <a:r>
              <a:rPr spc="-35" dirty="0">
                <a:latin typeface="Times New Roman" panose="02020603050405020304" pitchFamily="18" charset="0"/>
                <a:cs typeface="Times New Roman" panose="02020603050405020304" pitchFamily="18" charset="0"/>
              </a:rPr>
              <a:t>task</a:t>
            </a:r>
            <a:r>
              <a:rPr spc="-245" dirty="0">
                <a:latin typeface="Times New Roman" panose="02020603050405020304" pitchFamily="18" charset="0"/>
                <a:cs typeface="Times New Roman" panose="02020603050405020304" pitchFamily="18" charset="0"/>
              </a:rPr>
              <a:t> </a:t>
            </a:r>
            <a:r>
              <a:rPr spc="-70" dirty="0">
                <a:latin typeface="Times New Roman" panose="02020603050405020304" pitchFamily="18" charset="0"/>
                <a:cs typeface="Times New Roman" panose="02020603050405020304" pitchFamily="18" charset="0"/>
              </a:rPr>
              <a:t>that</a:t>
            </a:r>
            <a:r>
              <a:rPr spc="-240" dirty="0">
                <a:latin typeface="Times New Roman" panose="02020603050405020304" pitchFamily="18" charset="0"/>
                <a:cs typeface="Times New Roman" panose="02020603050405020304" pitchFamily="18" charset="0"/>
              </a:rPr>
              <a:t> </a:t>
            </a:r>
            <a:r>
              <a:rPr spc="-125" dirty="0">
                <a:latin typeface="Times New Roman" panose="02020603050405020304" pitchFamily="18" charset="0"/>
                <a:cs typeface="Times New Roman" panose="02020603050405020304" pitchFamily="18" charset="0"/>
              </a:rPr>
              <a:t>requires</a:t>
            </a:r>
            <a:r>
              <a:rPr spc="-245" dirty="0">
                <a:latin typeface="Times New Roman" panose="02020603050405020304" pitchFamily="18" charset="0"/>
                <a:cs typeface="Times New Roman" panose="02020603050405020304" pitchFamily="18" charset="0"/>
              </a:rPr>
              <a:t> </a:t>
            </a:r>
            <a:r>
              <a:rPr spc="-150" dirty="0">
                <a:latin typeface="Times New Roman" panose="02020603050405020304" pitchFamily="18" charset="0"/>
                <a:cs typeface="Times New Roman" panose="02020603050405020304" pitchFamily="18" charset="0"/>
              </a:rPr>
              <a:t>careful</a:t>
            </a:r>
            <a:r>
              <a:rPr spc="-240" dirty="0">
                <a:latin typeface="Times New Roman" panose="02020603050405020304" pitchFamily="18" charset="0"/>
                <a:cs typeface="Times New Roman" panose="02020603050405020304" pitchFamily="18" charset="0"/>
              </a:rPr>
              <a:t> </a:t>
            </a:r>
            <a:r>
              <a:rPr spc="-60" dirty="0">
                <a:latin typeface="Times New Roman" panose="02020603050405020304" pitchFamily="18" charset="0"/>
                <a:cs typeface="Times New Roman" panose="02020603050405020304" pitchFamily="18" charset="0"/>
              </a:rPr>
              <a:t>analysis</a:t>
            </a:r>
            <a:r>
              <a:rPr spc="-240" dirty="0">
                <a:latin typeface="Times New Roman" panose="02020603050405020304" pitchFamily="18" charset="0"/>
                <a:cs typeface="Times New Roman" panose="02020603050405020304" pitchFamily="18" charset="0"/>
              </a:rPr>
              <a:t> </a:t>
            </a:r>
            <a:r>
              <a:rPr spc="-40" dirty="0">
                <a:latin typeface="Times New Roman" panose="02020603050405020304" pitchFamily="18" charset="0"/>
                <a:cs typeface="Times New Roman" panose="02020603050405020304" pitchFamily="18" charset="0"/>
              </a:rPr>
              <a:t>and</a:t>
            </a:r>
            <a:r>
              <a:rPr spc="-245" dirty="0">
                <a:latin typeface="Times New Roman" panose="02020603050405020304" pitchFamily="18" charset="0"/>
                <a:cs typeface="Times New Roman" panose="02020603050405020304" pitchFamily="18" charset="0"/>
              </a:rPr>
              <a:t> </a:t>
            </a:r>
            <a:r>
              <a:rPr spc="-125" dirty="0">
                <a:latin typeface="Times New Roman" panose="02020603050405020304" pitchFamily="18" charset="0"/>
                <a:cs typeface="Times New Roman" panose="02020603050405020304" pitchFamily="18" charset="0"/>
              </a:rPr>
              <a:t>interpretation.</a:t>
            </a:r>
            <a:r>
              <a:rPr lang="en-US" spc="-125" dirty="0">
                <a:latin typeface="Times New Roman" panose="02020603050405020304" pitchFamily="18" charset="0"/>
                <a:cs typeface="Times New Roman" panose="02020603050405020304" pitchFamily="18" charset="0"/>
              </a:rPr>
              <a:t> </a:t>
            </a:r>
            <a:r>
              <a:rPr spc="350" dirty="0">
                <a:latin typeface="Times New Roman" panose="02020603050405020304" pitchFamily="18" charset="0"/>
                <a:cs typeface="Times New Roman" panose="02020603050405020304" pitchFamily="18" charset="0"/>
              </a:rPr>
              <a:t>W</a:t>
            </a:r>
            <a:r>
              <a:rPr spc="10" dirty="0">
                <a:latin typeface="Times New Roman" panose="02020603050405020304" pitchFamily="18" charset="0"/>
                <a:cs typeface="Times New Roman" panose="02020603050405020304" pitchFamily="18" charset="0"/>
              </a:rPr>
              <a:t>h</a:t>
            </a:r>
            <a:r>
              <a:rPr spc="-210" dirty="0">
                <a:latin typeface="Times New Roman" panose="02020603050405020304" pitchFamily="18" charset="0"/>
                <a:cs typeface="Times New Roman" panose="02020603050405020304" pitchFamily="18" charset="0"/>
              </a:rPr>
              <a:t>i</a:t>
            </a:r>
            <a:r>
              <a:rPr spc="-245" dirty="0">
                <a:latin typeface="Times New Roman" panose="02020603050405020304" pitchFamily="18" charset="0"/>
                <a:cs typeface="Times New Roman" panose="02020603050405020304" pitchFamily="18" charset="0"/>
              </a:rPr>
              <a:t>l</a:t>
            </a:r>
            <a:r>
              <a:rPr spc="-130" dirty="0">
                <a:latin typeface="Times New Roman" panose="02020603050405020304" pitchFamily="18" charset="0"/>
                <a:cs typeface="Times New Roman" panose="02020603050405020304" pitchFamily="18" charset="0"/>
              </a:rPr>
              <a:t>e</a:t>
            </a:r>
            <a:r>
              <a:rPr spc="-250" dirty="0">
                <a:latin typeface="Times New Roman" panose="02020603050405020304" pitchFamily="18" charset="0"/>
                <a:cs typeface="Times New Roman" panose="02020603050405020304" pitchFamily="18" charset="0"/>
              </a:rPr>
              <a:t> </a:t>
            </a:r>
            <a:r>
              <a:rPr spc="15" dirty="0">
                <a:latin typeface="Times New Roman" panose="02020603050405020304" pitchFamily="18" charset="0"/>
                <a:cs typeface="Times New Roman" panose="02020603050405020304" pitchFamily="18" charset="0"/>
              </a:rPr>
              <a:t>n</a:t>
            </a:r>
            <a:r>
              <a:rPr spc="145" dirty="0">
                <a:latin typeface="Times New Roman" panose="02020603050405020304" pitchFamily="18" charset="0"/>
                <a:cs typeface="Times New Roman" panose="02020603050405020304" pitchFamily="18" charset="0"/>
              </a:rPr>
              <a:t>o</a:t>
            </a:r>
            <a:r>
              <a:rPr spc="-250" dirty="0">
                <a:latin typeface="Times New Roman" panose="02020603050405020304" pitchFamily="18" charset="0"/>
                <a:cs typeface="Times New Roman" panose="02020603050405020304" pitchFamily="18" charset="0"/>
              </a:rPr>
              <a:t> </a:t>
            </a:r>
            <a:r>
              <a:rPr spc="-75" dirty="0">
                <a:latin typeface="Times New Roman" panose="02020603050405020304" pitchFamily="18" charset="0"/>
                <a:cs typeface="Times New Roman" panose="02020603050405020304" pitchFamily="18" charset="0"/>
              </a:rPr>
              <a:t>a</a:t>
            </a:r>
            <a:r>
              <a:rPr spc="-50" dirty="0">
                <a:latin typeface="Times New Roman" panose="02020603050405020304" pitchFamily="18" charset="0"/>
                <a:cs typeface="Times New Roman" panose="02020603050405020304" pitchFamily="18" charset="0"/>
              </a:rPr>
              <a:t>pp</a:t>
            </a:r>
            <a:r>
              <a:rPr spc="-229" dirty="0">
                <a:latin typeface="Times New Roman" panose="02020603050405020304" pitchFamily="18" charset="0"/>
                <a:cs typeface="Times New Roman" panose="02020603050405020304" pitchFamily="18" charset="0"/>
              </a:rPr>
              <a:t>r</a:t>
            </a:r>
            <a:r>
              <a:rPr spc="145" dirty="0">
                <a:latin typeface="Times New Roman" panose="02020603050405020304" pitchFamily="18" charset="0"/>
                <a:cs typeface="Times New Roman" panose="02020603050405020304" pitchFamily="18" charset="0"/>
              </a:rPr>
              <a:t>o</a:t>
            </a:r>
            <a:r>
              <a:rPr spc="-75" dirty="0">
                <a:latin typeface="Times New Roman" panose="02020603050405020304" pitchFamily="18" charset="0"/>
                <a:cs typeface="Times New Roman" panose="02020603050405020304" pitchFamily="18" charset="0"/>
              </a:rPr>
              <a:t>a</a:t>
            </a:r>
            <a:r>
              <a:rPr spc="-195" dirty="0">
                <a:latin typeface="Times New Roman" panose="02020603050405020304" pitchFamily="18" charset="0"/>
                <a:cs typeface="Times New Roman" panose="02020603050405020304" pitchFamily="18" charset="0"/>
              </a:rPr>
              <a:t>c</a:t>
            </a:r>
            <a:r>
              <a:rPr spc="10" dirty="0">
                <a:latin typeface="Times New Roman" panose="02020603050405020304" pitchFamily="18" charset="0"/>
                <a:cs typeface="Times New Roman" panose="02020603050405020304" pitchFamily="18" charset="0"/>
              </a:rPr>
              <a:t>h</a:t>
            </a:r>
            <a:r>
              <a:rPr spc="-250" dirty="0">
                <a:latin typeface="Times New Roman" panose="02020603050405020304" pitchFamily="18" charset="0"/>
                <a:cs typeface="Times New Roman" panose="02020603050405020304" pitchFamily="18" charset="0"/>
              </a:rPr>
              <a:t> </a:t>
            </a:r>
            <a:r>
              <a:rPr spc="-210" dirty="0">
                <a:latin typeface="Times New Roman" panose="02020603050405020304" pitchFamily="18" charset="0"/>
                <a:cs typeface="Times New Roman" panose="02020603050405020304" pitchFamily="18" charset="0"/>
              </a:rPr>
              <a:t>i</a:t>
            </a:r>
            <a:r>
              <a:rPr spc="50" dirty="0">
                <a:latin typeface="Times New Roman" panose="02020603050405020304" pitchFamily="18" charset="0"/>
                <a:cs typeface="Times New Roman" panose="02020603050405020304" pitchFamily="18" charset="0"/>
              </a:rPr>
              <a:t>s</a:t>
            </a:r>
            <a:r>
              <a:rPr spc="-250" dirty="0">
                <a:latin typeface="Times New Roman" panose="02020603050405020304" pitchFamily="18" charset="0"/>
                <a:cs typeface="Times New Roman" panose="02020603050405020304" pitchFamily="18" charset="0"/>
              </a:rPr>
              <a:t> </a:t>
            </a:r>
            <a:r>
              <a:rPr spc="-135" dirty="0">
                <a:latin typeface="Times New Roman" panose="02020603050405020304" pitchFamily="18" charset="0"/>
                <a:cs typeface="Times New Roman" panose="02020603050405020304" pitchFamily="18" charset="0"/>
              </a:rPr>
              <a:t>f</a:t>
            </a:r>
            <a:r>
              <a:rPr spc="145" dirty="0">
                <a:latin typeface="Times New Roman" panose="02020603050405020304" pitchFamily="18" charset="0"/>
                <a:cs typeface="Times New Roman" panose="02020603050405020304" pitchFamily="18" charset="0"/>
              </a:rPr>
              <a:t>oo</a:t>
            </a:r>
            <a:r>
              <a:rPr spc="-245" dirty="0">
                <a:latin typeface="Times New Roman" panose="02020603050405020304" pitchFamily="18" charset="0"/>
                <a:cs typeface="Times New Roman" panose="02020603050405020304" pitchFamily="18" charset="0"/>
              </a:rPr>
              <a:t>l</a:t>
            </a:r>
            <a:r>
              <a:rPr spc="-50" dirty="0">
                <a:latin typeface="Times New Roman" panose="02020603050405020304" pitchFamily="18" charset="0"/>
                <a:cs typeface="Times New Roman" panose="02020603050405020304" pitchFamily="18" charset="0"/>
              </a:rPr>
              <a:t>p</a:t>
            </a:r>
            <a:r>
              <a:rPr spc="-229" dirty="0">
                <a:latin typeface="Times New Roman" panose="02020603050405020304" pitchFamily="18" charset="0"/>
                <a:cs typeface="Times New Roman" panose="02020603050405020304" pitchFamily="18" charset="0"/>
              </a:rPr>
              <a:t>r</a:t>
            </a:r>
            <a:r>
              <a:rPr spc="145" dirty="0">
                <a:latin typeface="Times New Roman" panose="02020603050405020304" pitchFamily="18" charset="0"/>
                <a:cs typeface="Times New Roman" panose="02020603050405020304" pitchFamily="18" charset="0"/>
              </a:rPr>
              <a:t>o</a:t>
            </a:r>
            <a:r>
              <a:rPr spc="120" dirty="0">
                <a:latin typeface="Times New Roman" panose="02020603050405020304" pitchFamily="18" charset="0"/>
                <a:cs typeface="Times New Roman" panose="02020603050405020304" pitchFamily="18" charset="0"/>
              </a:rPr>
              <a:t>o</a:t>
            </a:r>
            <a:r>
              <a:rPr spc="-170" dirty="0">
                <a:latin typeface="Times New Roman" panose="02020603050405020304" pitchFamily="18" charset="0"/>
                <a:cs typeface="Times New Roman" panose="02020603050405020304" pitchFamily="18" charset="0"/>
              </a:rPr>
              <a:t>f</a:t>
            </a:r>
            <a:r>
              <a:rPr lang="en-US" spc="-170" dirty="0">
                <a:latin typeface="Times New Roman" panose="02020603050405020304" pitchFamily="18" charset="0"/>
                <a:cs typeface="Times New Roman" panose="02020603050405020304" pitchFamily="18" charset="0"/>
              </a:rPr>
              <a:t> </a:t>
            </a:r>
            <a:r>
              <a:rPr lang="en-IN" spc="-85" dirty="0">
                <a:latin typeface="Times New Roman" panose="02020603050405020304" pitchFamily="18" charset="0"/>
                <a:cs typeface="Times New Roman" panose="02020603050405020304" pitchFamily="18" charset="0"/>
              </a:rPr>
              <a:t>techniques</a:t>
            </a:r>
            <a:r>
              <a:rPr spc="-545" dirty="0">
                <a:latin typeface="Times New Roman" panose="02020603050405020304" pitchFamily="18" charset="0"/>
                <a:cs typeface="Times New Roman" panose="02020603050405020304" pitchFamily="18" charset="0"/>
              </a:rPr>
              <a:t>,</a:t>
            </a:r>
            <a:r>
              <a:rPr lang="en-US" spc="-250" dirty="0">
                <a:latin typeface="Times New Roman" panose="02020603050405020304" pitchFamily="18" charset="0"/>
                <a:cs typeface="Times New Roman" panose="02020603050405020304" pitchFamily="18" charset="0"/>
              </a:rPr>
              <a:t> </a:t>
            </a:r>
            <a:r>
              <a:rPr spc="-50" dirty="0">
                <a:latin typeface="Times New Roman" panose="02020603050405020304" pitchFamily="18" charset="0"/>
                <a:cs typeface="Times New Roman" panose="02020603050405020304" pitchFamily="18" charset="0"/>
              </a:rPr>
              <a:t>d</a:t>
            </a:r>
            <a:r>
              <a:rPr spc="-75" dirty="0">
                <a:latin typeface="Times New Roman" panose="02020603050405020304" pitchFamily="18" charset="0"/>
                <a:cs typeface="Times New Roman" panose="02020603050405020304" pitchFamily="18" charset="0"/>
              </a:rPr>
              <a:t>a</a:t>
            </a:r>
            <a:r>
              <a:rPr spc="-105" dirty="0">
                <a:latin typeface="Times New Roman" panose="02020603050405020304" pitchFamily="18" charset="0"/>
                <a:cs typeface="Times New Roman" panose="02020603050405020304" pitchFamily="18" charset="0"/>
              </a:rPr>
              <a:t>t</a:t>
            </a:r>
            <a:r>
              <a:rPr spc="-75" dirty="0">
                <a:latin typeface="Times New Roman" panose="02020603050405020304" pitchFamily="18" charset="0"/>
                <a:cs typeface="Times New Roman" panose="02020603050405020304" pitchFamily="18" charset="0"/>
              </a:rPr>
              <a:t>a</a:t>
            </a:r>
            <a:r>
              <a:rPr spc="90" dirty="0">
                <a:latin typeface="Times New Roman" panose="02020603050405020304" pitchFamily="18" charset="0"/>
                <a:cs typeface="Times New Roman" panose="02020603050405020304" pitchFamily="18" charset="0"/>
              </a:rPr>
              <a:t>-</a:t>
            </a:r>
            <a:r>
              <a:rPr spc="-50" dirty="0">
                <a:latin typeface="Times New Roman" panose="02020603050405020304" pitchFamily="18" charset="0"/>
                <a:cs typeface="Times New Roman" panose="02020603050405020304" pitchFamily="18" charset="0"/>
              </a:rPr>
              <a:t>d</a:t>
            </a:r>
            <a:r>
              <a:rPr spc="-175" dirty="0">
                <a:latin typeface="Times New Roman" panose="02020603050405020304" pitchFamily="18" charset="0"/>
                <a:cs typeface="Times New Roman" panose="02020603050405020304" pitchFamily="18" charset="0"/>
              </a:rPr>
              <a:t>r</a:t>
            </a:r>
            <a:r>
              <a:rPr spc="-210" dirty="0">
                <a:latin typeface="Times New Roman" panose="02020603050405020304" pitchFamily="18" charset="0"/>
                <a:cs typeface="Times New Roman" panose="02020603050405020304" pitchFamily="18" charset="0"/>
              </a:rPr>
              <a:t>i</a:t>
            </a:r>
            <a:r>
              <a:rPr spc="-15" dirty="0">
                <a:latin typeface="Times New Roman" panose="02020603050405020304" pitchFamily="18" charset="0"/>
                <a:cs typeface="Times New Roman" panose="02020603050405020304" pitchFamily="18" charset="0"/>
              </a:rPr>
              <a:t>v</a:t>
            </a:r>
            <a:r>
              <a:rPr spc="-130" dirty="0">
                <a:latin typeface="Times New Roman" panose="02020603050405020304" pitchFamily="18" charset="0"/>
                <a:cs typeface="Times New Roman" panose="02020603050405020304" pitchFamily="18" charset="0"/>
              </a:rPr>
              <a:t>e</a:t>
            </a:r>
            <a:r>
              <a:rPr lang="en-US" spc="10" dirty="0">
                <a:latin typeface="Times New Roman" panose="02020603050405020304" pitchFamily="18" charset="0"/>
                <a:cs typeface="Times New Roman" panose="02020603050405020304" pitchFamily="18" charset="0"/>
              </a:rPr>
              <a:t>n methods </a:t>
            </a:r>
            <a:r>
              <a:rPr spc="-75" dirty="0">
                <a:latin typeface="Times New Roman" panose="02020603050405020304" pitchFamily="18" charset="0"/>
                <a:cs typeface="Times New Roman" panose="02020603050405020304" pitchFamily="18" charset="0"/>
              </a:rPr>
              <a:t>provide</a:t>
            </a:r>
            <a:r>
              <a:rPr spc="-250" dirty="0">
                <a:latin typeface="Times New Roman" panose="02020603050405020304" pitchFamily="18" charset="0"/>
                <a:cs typeface="Times New Roman" panose="02020603050405020304" pitchFamily="18" charset="0"/>
              </a:rPr>
              <a:t> </a:t>
            </a:r>
            <a:r>
              <a:rPr spc="-25" dirty="0">
                <a:latin typeface="Times New Roman" panose="02020603050405020304" pitchFamily="18" charset="0"/>
                <a:cs typeface="Times New Roman" panose="02020603050405020304" pitchFamily="18" charset="0"/>
              </a:rPr>
              <a:t>new</a:t>
            </a:r>
            <a:r>
              <a:rPr spc="-250" dirty="0">
                <a:latin typeface="Times New Roman" panose="02020603050405020304" pitchFamily="18" charset="0"/>
                <a:cs typeface="Times New Roman" panose="02020603050405020304" pitchFamily="18" charset="0"/>
              </a:rPr>
              <a:t> </a:t>
            </a:r>
            <a:r>
              <a:rPr spc="-55" dirty="0">
                <a:latin typeface="Times New Roman" panose="02020603050405020304" pitchFamily="18" charset="0"/>
                <a:cs typeface="Times New Roman" panose="02020603050405020304" pitchFamily="18" charset="0"/>
              </a:rPr>
              <a:t>opportunities</a:t>
            </a:r>
            <a:r>
              <a:rPr spc="-245" dirty="0">
                <a:latin typeface="Times New Roman" panose="02020603050405020304" pitchFamily="18" charset="0"/>
                <a:cs typeface="Times New Roman" panose="02020603050405020304" pitchFamily="18" charset="0"/>
              </a:rPr>
              <a:t> </a:t>
            </a:r>
            <a:r>
              <a:rPr spc="10" dirty="0">
                <a:latin typeface="Times New Roman" panose="02020603050405020304" pitchFamily="18" charset="0"/>
                <a:cs typeface="Times New Roman" panose="02020603050405020304" pitchFamily="18" charset="0"/>
              </a:rPr>
              <a:t>to</a:t>
            </a:r>
            <a:r>
              <a:rPr spc="-250" dirty="0">
                <a:latin typeface="Times New Roman" panose="02020603050405020304" pitchFamily="18" charset="0"/>
                <a:cs typeface="Times New Roman" panose="02020603050405020304" pitchFamily="18" charset="0"/>
              </a:rPr>
              <a:t> </a:t>
            </a:r>
            <a:r>
              <a:rPr spc="-35" dirty="0">
                <a:latin typeface="Times New Roman" panose="02020603050405020304" pitchFamily="18" charset="0"/>
                <a:cs typeface="Times New Roman" panose="02020603050405020304" pitchFamily="18" charset="0"/>
              </a:rPr>
              <a:t>gain</a:t>
            </a:r>
            <a:r>
              <a:rPr spc="-250" dirty="0">
                <a:latin typeface="Times New Roman" panose="02020603050405020304" pitchFamily="18" charset="0"/>
                <a:cs typeface="Times New Roman" panose="02020603050405020304" pitchFamily="18" charset="0"/>
              </a:rPr>
              <a:t> </a:t>
            </a:r>
            <a:r>
              <a:rPr spc="-35" dirty="0">
                <a:latin typeface="Times New Roman" panose="02020603050405020304" pitchFamily="18" charset="0"/>
                <a:cs typeface="Times New Roman" panose="02020603050405020304" pitchFamily="18" charset="0"/>
              </a:rPr>
              <a:t>insights </a:t>
            </a:r>
            <a:r>
              <a:rPr spc="-1040" dirty="0">
                <a:latin typeface="Times New Roman" panose="02020603050405020304" pitchFamily="18" charset="0"/>
                <a:cs typeface="Times New Roman" panose="02020603050405020304" pitchFamily="18" charset="0"/>
              </a:rPr>
              <a:t> </a:t>
            </a:r>
            <a:r>
              <a:rPr spc="-40" dirty="0">
                <a:latin typeface="Times New Roman" panose="02020603050405020304" pitchFamily="18" charset="0"/>
                <a:cs typeface="Times New Roman" panose="02020603050405020304" pitchFamily="18" charset="0"/>
              </a:rPr>
              <a:t>and</a:t>
            </a:r>
            <a:r>
              <a:rPr spc="-250" dirty="0">
                <a:latin typeface="Times New Roman" panose="02020603050405020304" pitchFamily="18" charset="0"/>
                <a:cs typeface="Times New Roman" panose="02020603050405020304" pitchFamily="18" charset="0"/>
              </a:rPr>
              <a:t> </a:t>
            </a:r>
            <a:r>
              <a:rPr spc="-70" dirty="0">
                <a:latin typeface="Times New Roman" panose="02020603050405020304" pitchFamily="18" charset="0"/>
                <a:cs typeface="Times New Roman" panose="02020603050405020304" pitchFamily="18" charset="0"/>
              </a:rPr>
              <a:t>make</a:t>
            </a:r>
            <a:r>
              <a:rPr spc="-250" dirty="0">
                <a:latin typeface="Times New Roman" panose="02020603050405020304" pitchFamily="18" charset="0"/>
                <a:cs typeface="Times New Roman" panose="02020603050405020304" pitchFamily="18" charset="0"/>
              </a:rPr>
              <a:t> </a:t>
            </a:r>
            <a:r>
              <a:rPr spc="-65" dirty="0">
                <a:latin typeface="Times New Roman" panose="02020603050405020304" pitchFamily="18" charset="0"/>
                <a:cs typeface="Times New Roman" panose="02020603050405020304" pitchFamily="18" charset="0"/>
              </a:rPr>
              <a:t>informed</a:t>
            </a:r>
            <a:r>
              <a:rPr spc="-250" dirty="0">
                <a:latin typeface="Times New Roman" panose="02020603050405020304" pitchFamily="18" charset="0"/>
                <a:cs typeface="Times New Roman" panose="02020603050405020304" pitchFamily="18" charset="0"/>
              </a:rPr>
              <a:t> </a:t>
            </a:r>
            <a:r>
              <a:rPr spc="-105" dirty="0">
                <a:latin typeface="Times New Roman" panose="02020603050405020304" pitchFamily="18" charset="0"/>
                <a:cs typeface="Times New Roman" panose="02020603050405020304" pitchFamily="18" charset="0"/>
              </a:rPr>
              <a:t>decisions.</a:t>
            </a:r>
            <a:r>
              <a:rPr lang="en-US" spc="-25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Combining models with quality data boosts prediction accuracy. The system enables investors and analysts to gain insights into future stock trends based on a combination of historical data and public sentiment. The integration of ML with sentiment analytics makes predictions more robust and user-centric.</a:t>
            </a:r>
          </a:p>
          <a:p>
            <a:pPr marL="115570" marR="124460" algn="just">
              <a:lnSpc>
                <a:spcPct val="100000"/>
              </a:lnSpc>
              <a:spcBef>
                <a:spcPts val="125"/>
              </a:spcBef>
            </a:pPr>
            <a:endParaRPr spc="-225" dirty="0">
              <a:latin typeface="Times New Roman" panose="02020603050405020304" pitchFamily="18" charset="0"/>
              <a:cs typeface="Times New Roman" panose="02020603050405020304" pitchFamily="18" charset="0"/>
            </a:endParaRPr>
          </a:p>
        </p:txBody>
      </p:sp>
      <p:sp>
        <p:nvSpPr>
          <p:cNvPr id="12" name="object 12"/>
          <p:cNvSpPr txBox="1">
            <a:spLocks noGrp="1"/>
          </p:cNvSpPr>
          <p:nvPr>
            <p:ph type="title"/>
          </p:nvPr>
        </p:nvSpPr>
        <p:spPr>
          <a:xfrm>
            <a:off x="6965315" y="1601354"/>
            <a:ext cx="4357370" cy="1088390"/>
          </a:xfrm>
          <a:prstGeom prst="rect">
            <a:avLst/>
          </a:prstGeom>
        </p:spPr>
        <p:txBody>
          <a:bodyPr vert="horz" wrap="square" lIns="0" tIns="15875" rIns="0" bIns="0" rtlCol="0">
            <a:spAutoFit/>
          </a:bodyPr>
          <a:lstStyle/>
          <a:p>
            <a:pPr marL="12700">
              <a:lnSpc>
                <a:spcPct val="100000"/>
              </a:lnSpc>
              <a:spcBef>
                <a:spcPts val="125"/>
              </a:spcBef>
            </a:pPr>
            <a:r>
              <a:rPr sz="6950" spc="-30" dirty="0">
                <a:latin typeface="Georgia"/>
                <a:cs typeface="Georgia"/>
              </a:rPr>
              <a:t>Conclusion</a:t>
            </a:r>
            <a:endParaRPr sz="6950" dirty="0">
              <a:latin typeface="Georgia"/>
              <a:cs typeface="Georgia"/>
            </a:endParaRPr>
          </a:p>
        </p:txBody>
      </p:sp>
      <p:sp>
        <p:nvSpPr>
          <p:cNvPr id="13" name="object 13"/>
          <p:cNvSpPr/>
          <p:nvPr/>
        </p:nvSpPr>
        <p:spPr>
          <a:xfrm>
            <a:off x="7175326" y="2664777"/>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5001" y="1084998"/>
            <a:ext cx="9143365" cy="7596505"/>
            <a:chOff x="9145001" y="1084998"/>
            <a:chExt cx="9143365" cy="7596505"/>
          </a:xfrm>
        </p:grpSpPr>
        <p:sp>
          <p:nvSpPr>
            <p:cNvPr id="3" name="object 3"/>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4" name="object 4"/>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5" name="object 5"/>
            <p:cNvSpPr/>
            <p:nvPr/>
          </p:nvSpPr>
          <p:spPr>
            <a:xfrm>
              <a:off x="9145001" y="1084998"/>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6" name="object 6"/>
            <p:cNvSpPr/>
            <p:nvPr/>
          </p:nvSpPr>
          <p:spPr>
            <a:xfrm>
              <a:off x="9627500" y="1562499"/>
              <a:ext cx="819150" cy="819150"/>
            </a:xfrm>
            <a:custGeom>
              <a:avLst/>
              <a:gdLst/>
              <a:ahLst/>
              <a:cxnLst/>
              <a:rect l="l" t="t" r="r" b="b"/>
              <a:pathLst>
                <a:path w="819150" h="819150">
                  <a:moveTo>
                    <a:pt x="698538" y="819067"/>
                  </a:moveTo>
                  <a:lnTo>
                    <a:pt x="120610" y="819067"/>
                  </a:lnTo>
                  <a:lnTo>
                    <a:pt x="73143" y="810862"/>
                  </a:lnTo>
                  <a:lnTo>
                    <a:pt x="34864" y="785463"/>
                  </a:lnTo>
                  <a:lnTo>
                    <a:pt x="9304" y="747344"/>
                  </a:lnTo>
                  <a:lnTo>
                    <a:pt x="0" y="700981"/>
                  </a:lnTo>
                  <a:lnTo>
                    <a:pt x="0" y="120598"/>
                  </a:lnTo>
                  <a:lnTo>
                    <a:pt x="9658" y="73136"/>
                  </a:lnTo>
                  <a:lnTo>
                    <a:pt x="35806" y="34860"/>
                  </a:lnTo>
                  <a:lnTo>
                    <a:pt x="74203" y="9304"/>
                  </a:lnTo>
                  <a:lnTo>
                    <a:pt x="120610" y="0"/>
                  </a:lnTo>
                  <a:lnTo>
                    <a:pt x="698538" y="0"/>
                  </a:lnTo>
                  <a:lnTo>
                    <a:pt x="745024" y="9107"/>
                  </a:lnTo>
                  <a:lnTo>
                    <a:pt x="783971" y="35174"/>
                  </a:lnTo>
                  <a:lnTo>
                    <a:pt x="794297" y="47737"/>
                  </a:lnTo>
                  <a:lnTo>
                    <a:pt x="120610" y="47737"/>
                  </a:lnTo>
                  <a:lnTo>
                    <a:pt x="92263" y="53469"/>
                  </a:lnTo>
                  <a:lnTo>
                    <a:pt x="69099" y="69093"/>
                  </a:lnTo>
                  <a:lnTo>
                    <a:pt x="53473" y="92255"/>
                  </a:lnTo>
                  <a:lnTo>
                    <a:pt x="47741" y="120598"/>
                  </a:lnTo>
                  <a:lnTo>
                    <a:pt x="47741" y="698469"/>
                  </a:lnTo>
                  <a:lnTo>
                    <a:pt x="53473" y="726812"/>
                  </a:lnTo>
                  <a:lnTo>
                    <a:pt x="69099" y="749974"/>
                  </a:lnTo>
                  <a:lnTo>
                    <a:pt x="92263" y="765599"/>
                  </a:lnTo>
                  <a:lnTo>
                    <a:pt x="120610" y="771330"/>
                  </a:lnTo>
                  <a:lnTo>
                    <a:pt x="792533" y="771330"/>
                  </a:lnTo>
                  <a:lnTo>
                    <a:pt x="783343" y="784520"/>
                  </a:lnTo>
                  <a:lnTo>
                    <a:pt x="744946" y="809802"/>
                  </a:lnTo>
                  <a:lnTo>
                    <a:pt x="698538" y="819067"/>
                  </a:lnTo>
                  <a:close/>
                </a:path>
                <a:path w="819150" h="819150">
                  <a:moveTo>
                    <a:pt x="792533" y="771330"/>
                  </a:moveTo>
                  <a:lnTo>
                    <a:pt x="698538" y="771330"/>
                  </a:lnTo>
                  <a:lnTo>
                    <a:pt x="726885" y="767051"/>
                  </a:lnTo>
                  <a:lnTo>
                    <a:pt x="750050" y="752172"/>
                  </a:lnTo>
                  <a:lnTo>
                    <a:pt x="765676" y="729285"/>
                  </a:lnTo>
                  <a:lnTo>
                    <a:pt x="771408" y="700981"/>
                  </a:lnTo>
                  <a:lnTo>
                    <a:pt x="771408" y="120598"/>
                  </a:lnTo>
                  <a:lnTo>
                    <a:pt x="765676" y="92255"/>
                  </a:lnTo>
                  <a:lnTo>
                    <a:pt x="750050" y="69093"/>
                  </a:lnTo>
                  <a:lnTo>
                    <a:pt x="726885" y="53468"/>
                  </a:lnTo>
                  <a:lnTo>
                    <a:pt x="698538" y="47737"/>
                  </a:lnTo>
                  <a:lnTo>
                    <a:pt x="794298" y="47737"/>
                  </a:lnTo>
                  <a:lnTo>
                    <a:pt x="799009" y="53469"/>
                  </a:lnTo>
                  <a:lnTo>
                    <a:pt x="810041" y="74118"/>
                  </a:lnTo>
                  <a:lnTo>
                    <a:pt x="816833" y="96651"/>
                  </a:lnTo>
                  <a:lnTo>
                    <a:pt x="819149" y="120598"/>
                  </a:lnTo>
                  <a:lnTo>
                    <a:pt x="819149" y="700981"/>
                  </a:lnTo>
                  <a:lnTo>
                    <a:pt x="809491" y="746990"/>
                  </a:lnTo>
                  <a:lnTo>
                    <a:pt x="792533" y="771330"/>
                  </a:lnTo>
                  <a:close/>
                </a:path>
                <a:path w="819150" h="819150">
                  <a:moveTo>
                    <a:pt x="792533" y="771330"/>
                  </a:moveTo>
                  <a:lnTo>
                    <a:pt x="409574" y="771330"/>
                  </a:lnTo>
                  <a:lnTo>
                    <a:pt x="409574" y="482396"/>
                  </a:lnTo>
                  <a:lnTo>
                    <a:pt x="361831" y="482395"/>
                  </a:lnTo>
                  <a:lnTo>
                    <a:pt x="351546" y="480236"/>
                  </a:lnTo>
                  <a:lnTo>
                    <a:pt x="343615" y="474544"/>
                  </a:lnTo>
                  <a:lnTo>
                    <a:pt x="338511" y="466496"/>
                  </a:lnTo>
                  <a:lnTo>
                    <a:pt x="336705" y="457271"/>
                  </a:lnTo>
                  <a:lnTo>
                    <a:pt x="336705" y="361796"/>
                  </a:lnTo>
                  <a:lnTo>
                    <a:pt x="338865" y="352964"/>
                  </a:lnTo>
                  <a:lnTo>
                    <a:pt x="344558" y="345780"/>
                  </a:lnTo>
                  <a:lnTo>
                    <a:pt x="352606" y="340951"/>
                  </a:lnTo>
                  <a:lnTo>
                    <a:pt x="361833" y="339184"/>
                  </a:lnTo>
                  <a:lnTo>
                    <a:pt x="409574" y="339184"/>
                  </a:lnTo>
                  <a:lnTo>
                    <a:pt x="409574" y="238685"/>
                  </a:lnTo>
                  <a:lnTo>
                    <a:pt x="418683" y="190634"/>
                  </a:lnTo>
                  <a:lnTo>
                    <a:pt x="452291" y="140699"/>
                  </a:lnTo>
                  <a:lnTo>
                    <a:pt x="495950" y="114946"/>
                  </a:lnTo>
                  <a:lnTo>
                    <a:pt x="552801" y="100499"/>
                  </a:lnTo>
                  <a:lnTo>
                    <a:pt x="595517" y="97987"/>
                  </a:lnTo>
                  <a:lnTo>
                    <a:pt x="620802" y="97476"/>
                  </a:lnTo>
                  <a:lnTo>
                    <a:pt x="673255" y="103993"/>
                  </a:lnTo>
                  <a:lnTo>
                    <a:pt x="712988" y="121541"/>
                  </a:lnTo>
                  <a:lnTo>
                    <a:pt x="716207" y="129275"/>
                  </a:lnTo>
                  <a:lnTo>
                    <a:pt x="716129" y="138186"/>
                  </a:lnTo>
                  <a:lnTo>
                    <a:pt x="715386" y="143211"/>
                  </a:lnTo>
                  <a:lnTo>
                    <a:pt x="598029" y="143211"/>
                  </a:lnTo>
                  <a:lnTo>
                    <a:pt x="588215" y="144703"/>
                  </a:lnTo>
                  <a:lnTo>
                    <a:pt x="567642" y="146744"/>
                  </a:lnTo>
                  <a:lnTo>
                    <a:pt x="557826" y="148236"/>
                  </a:lnTo>
                  <a:lnTo>
                    <a:pt x="515424" y="159542"/>
                  </a:lnTo>
                  <a:lnTo>
                    <a:pt x="467918" y="196169"/>
                  </a:lnTo>
                  <a:lnTo>
                    <a:pt x="457710" y="234563"/>
                  </a:lnTo>
                  <a:lnTo>
                    <a:pt x="457317" y="361797"/>
                  </a:lnTo>
                  <a:lnTo>
                    <a:pt x="456610" y="372082"/>
                  </a:lnTo>
                  <a:lnTo>
                    <a:pt x="451663" y="380012"/>
                  </a:lnTo>
                  <a:lnTo>
                    <a:pt x="443890" y="385115"/>
                  </a:lnTo>
                  <a:lnTo>
                    <a:pt x="434702" y="386921"/>
                  </a:lnTo>
                  <a:lnTo>
                    <a:pt x="384448" y="386921"/>
                  </a:lnTo>
                  <a:lnTo>
                    <a:pt x="384448" y="434658"/>
                  </a:lnTo>
                  <a:lnTo>
                    <a:pt x="434702" y="434658"/>
                  </a:lnTo>
                  <a:lnTo>
                    <a:pt x="443536" y="435365"/>
                  </a:lnTo>
                  <a:lnTo>
                    <a:pt x="450721" y="440311"/>
                  </a:lnTo>
                  <a:lnTo>
                    <a:pt x="455550" y="448084"/>
                  </a:lnTo>
                  <a:lnTo>
                    <a:pt x="457317" y="457271"/>
                  </a:lnTo>
                  <a:lnTo>
                    <a:pt x="457317" y="771330"/>
                  </a:lnTo>
                  <a:lnTo>
                    <a:pt x="792533" y="771330"/>
                  </a:lnTo>
                  <a:close/>
                </a:path>
                <a:path w="819150" h="819150">
                  <a:moveTo>
                    <a:pt x="705610" y="211048"/>
                  </a:moveTo>
                  <a:lnTo>
                    <a:pt x="658336" y="211048"/>
                  </a:lnTo>
                  <a:lnTo>
                    <a:pt x="660220" y="198485"/>
                  </a:lnTo>
                  <a:lnTo>
                    <a:pt x="662104" y="184039"/>
                  </a:lnTo>
                  <a:lnTo>
                    <a:pt x="631951" y="145409"/>
                  </a:lnTo>
                  <a:lnTo>
                    <a:pt x="598029" y="143211"/>
                  </a:lnTo>
                  <a:lnTo>
                    <a:pt x="715386" y="143211"/>
                  </a:lnTo>
                  <a:lnTo>
                    <a:pt x="711653" y="168454"/>
                  </a:lnTo>
                  <a:lnTo>
                    <a:pt x="706706" y="203196"/>
                  </a:lnTo>
                  <a:lnTo>
                    <a:pt x="705610" y="211048"/>
                  </a:lnTo>
                  <a:close/>
                </a:path>
                <a:path w="819150" h="819150">
                  <a:moveTo>
                    <a:pt x="792533" y="771330"/>
                  </a:moveTo>
                  <a:lnTo>
                    <a:pt x="530186" y="771330"/>
                  </a:lnTo>
                  <a:lnTo>
                    <a:pt x="530186" y="457271"/>
                  </a:lnTo>
                  <a:lnTo>
                    <a:pt x="530893" y="448438"/>
                  </a:lnTo>
                  <a:lnTo>
                    <a:pt x="535840" y="441254"/>
                  </a:lnTo>
                  <a:lnTo>
                    <a:pt x="543613" y="436425"/>
                  </a:lnTo>
                  <a:lnTo>
                    <a:pt x="552801" y="434658"/>
                  </a:lnTo>
                  <a:lnTo>
                    <a:pt x="630695" y="434658"/>
                  </a:lnTo>
                  <a:lnTo>
                    <a:pt x="643259" y="386921"/>
                  </a:lnTo>
                  <a:lnTo>
                    <a:pt x="552801" y="386921"/>
                  </a:lnTo>
                  <a:lnTo>
                    <a:pt x="543967" y="384762"/>
                  </a:lnTo>
                  <a:lnTo>
                    <a:pt x="536782" y="379070"/>
                  </a:lnTo>
                  <a:lnTo>
                    <a:pt x="531953" y="371022"/>
                  </a:lnTo>
                  <a:lnTo>
                    <a:pt x="530186" y="361797"/>
                  </a:lnTo>
                  <a:lnTo>
                    <a:pt x="530186" y="283909"/>
                  </a:lnTo>
                  <a:lnTo>
                    <a:pt x="533367" y="256233"/>
                  </a:lnTo>
                  <a:lnTo>
                    <a:pt x="546205" y="233974"/>
                  </a:lnTo>
                  <a:lnTo>
                    <a:pt x="567995" y="217839"/>
                  </a:lnTo>
                  <a:lnTo>
                    <a:pt x="598030" y="208535"/>
                  </a:lnTo>
                  <a:lnTo>
                    <a:pt x="605568" y="206023"/>
                  </a:lnTo>
                  <a:lnTo>
                    <a:pt x="620645" y="206023"/>
                  </a:lnTo>
                  <a:lnTo>
                    <a:pt x="631481" y="207515"/>
                  </a:lnTo>
                  <a:lnTo>
                    <a:pt x="641375" y="208535"/>
                  </a:lnTo>
                  <a:lnTo>
                    <a:pt x="650326" y="209556"/>
                  </a:lnTo>
                  <a:lnTo>
                    <a:pt x="658336" y="211048"/>
                  </a:lnTo>
                  <a:lnTo>
                    <a:pt x="705610" y="211048"/>
                  </a:lnTo>
                  <a:lnTo>
                    <a:pt x="701052" y="243710"/>
                  </a:lnTo>
                  <a:lnTo>
                    <a:pt x="701052" y="248735"/>
                  </a:lnTo>
                  <a:lnTo>
                    <a:pt x="696027" y="253760"/>
                  </a:lnTo>
                  <a:lnTo>
                    <a:pt x="623157" y="253760"/>
                  </a:lnTo>
                  <a:lnTo>
                    <a:pt x="618132" y="256272"/>
                  </a:lnTo>
                  <a:lnTo>
                    <a:pt x="608081" y="256272"/>
                  </a:lnTo>
                  <a:lnTo>
                    <a:pt x="591709" y="261297"/>
                  </a:lnTo>
                  <a:lnTo>
                    <a:pt x="582639" y="268206"/>
                  </a:lnTo>
                  <a:lnTo>
                    <a:pt x="578752" y="276058"/>
                  </a:lnTo>
                  <a:lnTo>
                    <a:pt x="577928" y="283909"/>
                  </a:lnTo>
                  <a:lnTo>
                    <a:pt x="577928" y="339184"/>
                  </a:lnTo>
                  <a:lnTo>
                    <a:pt x="684719" y="339184"/>
                  </a:lnTo>
                  <a:lnTo>
                    <a:pt x="688487" y="341697"/>
                  </a:lnTo>
                  <a:lnTo>
                    <a:pt x="693513" y="346721"/>
                  </a:lnTo>
                  <a:lnTo>
                    <a:pt x="698538" y="361797"/>
                  </a:lnTo>
                  <a:lnTo>
                    <a:pt x="696026" y="369334"/>
                  </a:lnTo>
                  <a:lnTo>
                    <a:pt x="673411" y="464808"/>
                  </a:lnTo>
                  <a:lnTo>
                    <a:pt x="670231" y="471796"/>
                  </a:lnTo>
                  <a:lnTo>
                    <a:pt x="664931" y="477370"/>
                  </a:lnTo>
                  <a:lnTo>
                    <a:pt x="658217" y="481060"/>
                  </a:lnTo>
                  <a:lnTo>
                    <a:pt x="650797" y="482395"/>
                  </a:lnTo>
                  <a:lnTo>
                    <a:pt x="577928" y="482395"/>
                  </a:lnTo>
                  <a:lnTo>
                    <a:pt x="577928" y="771330"/>
                  </a:lnTo>
                  <a:lnTo>
                    <a:pt x="792533" y="771330"/>
                  </a:lnTo>
                  <a:close/>
                </a:path>
                <a:path w="819150" h="819150">
                  <a:moveTo>
                    <a:pt x="685976" y="263810"/>
                  </a:moveTo>
                  <a:lnTo>
                    <a:pt x="673412" y="263810"/>
                  </a:lnTo>
                  <a:lnTo>
                    <a:pt x="668387" y="261297"/>
                  </a:lnTo>
                  <a:lnTo>
                    <a:pt x="663361" y="261297"/>
                  </a:lnTo>
                  <a:lnTo>
                    <a:pt x="654959" y="258000"/>
                  </a:lnTo>
                  <a:lnTo>
                    <a:pt x="645144" y="255644"/>
                  </a:lnTo>
                  <a:lnTo>
                    <a:pt x="634386" y="254231"/>
                  </a:lnTo>
                  <a:lnTo>
                    <a:pt x="623157" y="253760"/>
                  </a:lnTo>
                  <a:lnTo>
                    <a:pt x="696027" y="253760"/>
                  </a:lnTo>
                  <a:lnTo>
                    <a:pt x="685976" y="263810"/>
                  </a:lnTo>
                  <a:close/>
                </a:path>
                <a:path w="819150" h="819150">
                  <a:moveTo>
                    <a:pt x="684718" y="339184"/>
                  </a:moveTo>
                  <a:lnTo>
                    <a:pt x="673411" y="339184"/>
                  </a:lnTo>
                  <a:lnTo>
                    <a:pt x="680949" y="336671"/>
                  </a:lnTo>
                  <a:lnTo>
                    <a:pt x="684718" y="339184"/>
                  </a:lnTo>
                  <a:close/>
                </a:path>
              </a:pathLst>
            </a:custGeom>
            <a:solidFill>
              <a:srgbClr val="FFFFFF"/>
            </a:solidFill>
          </p:spPr>
          <p:txBody>
            <a:bodyPr wrap="square" lIns="0" tIns="0" rIns="0" bIns="0" rtlCol="0"/>
            <a:lstStyle/>
            <a:p>
              <a:endParaRPr/>
            </a:p>
          </p:txBody>
        </p:sp>
        <p:sp>
          <p:nvSpPr>
            <p:cNvPr id="7" name="object 7"/>
            <p:cNvSpPr/>
            <p:nvPr/>
          </p:nvSpPr>
          <p:spPr>
            <a:xfrm>
              <a:off x="15089999" y="1084998"/>
              <a:ext cx="1771650" cy="1771650"/>
            </a:xfrm>
            <a:custGeom>
              <a:avLst/>
              <a:gdLst/>
              <a:ahLst/>
              <a:cxnLst/>
              <a:rect l="l" t="t" r="r" b="b"/>
              <a:pathLst>
                <a:path w="1771650" h="1771650">
                  <a:moveTo>
                    <a:pt x="885824" y="1771649"/>
                  </a:moveTo>
                  <a:lnTo>
                    <a:pt x="0" y="884575"/>
                  </a:lnTo>
                  <a:lnTo>
                    <a:pt x="885824" y="0"/>
                  </a:lnTo>
                  <a:lnTo>
                    <a:pt x="1771649" y="884575"/>
                  </a:lnTo>
                  <a:lnTo>
                    <a:pt x="885824" y="1771649"/>
                  </a:lnTo>
                  <a:close/>
                </a:path>
              </a:pathLst>
            </a:custGeom>
            <a:solidFill>
              <a:srgbClr val="6FB0D9"/>
            </a:solidFill>
          </p:spPr>
          <p:txBody>
            <a:bodyPr wrap="square" lIns="0" tIns="0" rIns="0" bIns="0" rtlCol="0"/>
            <a:lstStyle/>
            <a:p>
              <a:endParaRPr/>
            </a:p>
          </p:txBody>
        </p:sp>
        <p:sp>
          <p:nvSpPr>
            <p:cNvPr id="8" name="object 8"/>
            <p:cNvSpPr/>
            <p:nvPr/>
          </p:nvSpPr>
          <p:spPr>
            <a:xfrm>
              <a:off x="15569103" y="1637499"/>
              <a:ext cx="809625" cy="666750"/>
            </a:xfrm>
            <a:custGeom>
              <a:avLst/>
              <a:gdLst/>
              <a:ahLst/>
              <a:cxnLst/>
              <a:rect l="l" t="t" r="r" b="b"/>
              <a:pathLst>
                <a:path w="809625" h="666750">
                  <a:moveTo>
                    <a:pt x="424005" y="189786"/>
                  </a:moveTo>
                  <a:lnTo>
                    <a:pt x="374727" y="189786"/>
                  </a:lnTo>
                  <a:lnTo>
                    <a:pt x="377531" y="150494"/>
                  </a:lnTo>
                  <a:lnTo>
                    <a:pt x="399961" y="84085"/>
                  </a:lnTo>
                  <a:lnTo>
                    <a:pt x="451791" y="30551"/>
                  </a:lnTo>
                  <a:lnTo>
                    <a:pt x="486565" y="12798"/>
                  </a:lnTo>
                  <a:lnTo>
                    <a:pt x="551674" y="0"/>
                  </a:lnTo>
                  <a:lnTo>
                    <a:pt x="597352" y="4916"/>
                  </a:lnTo>
                  <a:lnTo>
                    <a:pt x="631113" y="16856"/>
                  </a:lnTo>
                  <a:lnTo>
                    <a:pt x="655062" y="31605"/>
                  </a:lnTo>
                  <a:lnTo>
                    <a:pt x="671300" y="44949"/>
                  </a:lnTo>
                  <a:lnTo>
                    <a:pt x="673792" y="47446"/>
                  </a:lnTo>
                  <a:lnTo>
                    <a:pt x="551674" y="47446"/>
                  </a:lnTo>
                  <a:lnTo>
                    <a:pt x="528773" y="49866"/>
                  </a:lnTo>
                  <a:lnTo>
                    <a:pt x="477371" y="70624"/>
                  </a:lnTo>
                  <a:lnTo>
                    <a:pt x="438586" y="113232"/>
                  </a:lnTo>
                  <a:lnTo>
                    <a:pt x="423666" y="174647"/>
                  </a:lnTo>
                  <a:lnTo>
                    <a:pt x="423763" y="180110"/>
                  </a:lnTo>
                  <a:lnTo>
                    <a:pt x="424005" y="189786"/>
                  </a:lnTo>
                  <a:close/>
                </a:path>
                <a:path w="809625" h="666750">
                  <a:moveTo>
                    <a:pt x="668809" y="94893"/>
                  </a:moveTo>
                  <a:lnTo>
                    <a:pt x="659930" y="93605"/>
                  </a:lnTo>
                  <a:lnTo>
                    <a:pt x="651986" y="90211"/>
                  </a:lnTo>
                  <a:lnTo>
                    <a:pt x="644976" y="85411"/>
                  </a:lnTo>
                  <a:lnTo>
                    <a:pt x="636118" y="77413"/>
                  </a:lnTo>
                  <a:lnTo>
                    <a:pt x="627375" y="69570"/>
                  </a:lnTo>
                  <a:lnTo>
                    <a:pt x="610241" y="58996"/>
                  </a:lnTo>
                  <a:lnTo>
                    <a:pt x="585630" y="50763"/>
                  </a:lnTo>
                  <a:lnTo>
                    <a:pt x="551674" y="47446"/>
                  </a:lnTo>
                  <a:lnTo>
                    <a:pt x="673792" y="47446"/>
                  </a:lnTo>
                  <a:lnTo>
                    <a:pt x="727142" y="28093"/>
                  </a:lnTo>
                  <a:lnTo>
                    <a:pt x="758528" y="9988"/>
                  </a:lnTo>
                  <a:lnTo>
                    <a:pt x="766004" y="9988"/>
                  </a:lnTo>
                  <a:lnTo>
                    <a:pt x="773481" y="12486"/>
                  </a:lnTo>
                  <a:lnTo>
                    <a:pt x="778465" y="12486"/>
                  </a:lnTo>
                  <a:lnTo>
                    <a:pt x="783450" y="17480"/>
                  </a:lnTo>
                  <a:lnTo>
                    <a:pt x="786682" y="22084"/>
                  </a:lnTo>
                  <a:lnTo>
                    <a:pt x="788750" y="28132"/>
                  </a:lnTo>
                  <a:lnTo>
                    <a:pt x="789408" y="35038"/>
                  </a:lnTo>
                  <a:lnTo>
                    <a:pt x="788435" y="42452"/>
                  </a:lnTo>
                  <a:lnTo>
                    <a:pt x="784697" y="51777"/>
                  </a:lnTo>
                  <a:lnTo>
                    <a:pt x="780959" y="60869"/>
                  </a:lnTo>
                  <a:lnTo>
                    <a:pt x="777184" y="69570"/>
                  </a:lnTo>
                  <a:lnTo>
                    <a:pt x="773482" y="77413"/>
                  </a:lnTo>
                  <a:lnTo>
                    <a:pt x="800897" y="77413"/>
                  </a:lnTo>
                  <a:lnTo>
                    <a:pt x="805882" y="82407"/>
                  </a:lnTo>
                  <a:lnTo>
                    <a:pt x="808686" y="88806"/>
                  </a:lnTo>
                  <a:lnTo>
                    <a:pt x="808825" y="89899"/>
                  </a:lnTo>
                  <a:lnTo>
                    <a:pt x="701205" y="89899"/>
                  </a:lnTo>
                  <a:lnTo>
                    <a:pt x="691939" y="91732"/>
                  </a:lnTo>
                  <a:lnTo>
                    <a:pt x="683139" y="93332"/>
                  </a:lnTo>
                  <a:lnTo>
                    <a:pt x="675273" y="94464"/>
                  </a:lnTo>
                  <a:lnTo>
                    <a:pt x="668809" y="94893"/>
                  </a:lnTo>
                  <a:close/>
                </a:path>
                <a:path w="809625" h="666750">
                  <a:moveTo>
                    <a:pt x="232961" y="551879"/>
                  </a:moveTo>
                  <a:lnTo>
                    <a:pt x="53231" y="551879"/>
                  </a:lnTo>
                  <a:lnTo>
                    <a:pt x="90108" y="549967"/>
                  </a:lnTo>
                  <a:lnTo>
                    <a:pt x="125896" y="544051"/>
                  </a:lnTo>
                  <a:lnTo>
                    <a:pt x="160123" y="533969"/>
                  </a:lnTo>
                  <a:lnTo>
                    <a:pt x="192794" y="519415"/>
                  </a:lnTo>
                  <a:lnTo>
                    <a:pt x="154009" y="498345"/>
                  </a:lnTo>
                  <a:lnTo>
                    <a:pt x="123635" y="470720"/>
                  </a:lnTo>
                  <a:lnTo>
                    <a:pt x="101673" y="439349"/>
                  </a:lnTo>
                  <a:lnTo>
                    <a:pt x="88121" y="407042"/>
                  </a:lnTo>
                  <a:lnTo>
                    <a:pt x="88627" y="399628"/>
                  </a:lnTo>
                  <a:lnTo>
                    <a:pt x="90302" y="392683"/>
                  </a:lnTo>
                  <a:lnTo>
                    <a:pt x="93379" y="386674"/>
                  </a:lnTo>
                  <a:lnTo>
                    <a:pt x="98090" y="382070"/>
                  </a:lnTo>
                  <a:lnTo>
                    <a:pt x="70403" y="353898"/>
                  </a:lnTo>
                  <a:lnTo>
                    <a:pt x="50427" y="321513"/>
                  </a:lnTo>
                  <a:lnTo>
                    <a:pt x="37459" y="284445"/>
                  </a:lnTo>
                  <a:lnTo>
                    <a:pt x="30800" y="242227"/>
                  </a:lnTo>
                  <a:lnTo>
                    <a:pt x="32942" y="233058"/>
                  </a:lnTo>
                  <a:lnTo>
                    <a:pt x="38588" y="225059"/>
                  </a:lnTo>
                  <a:lnTo>
                    <a:pt x="46571" y="219401"/>
                  </a:lnTo>
                  <a:lnTo>
                    <a:pt x="55722" y="217255"/>
                  </a:lnTo>
                  <a:lnTo>
                    <a:pt x="46961" y="198487"/>
                  </a:lnTo>
                  <a:lnTo>
                    <a:pt x="39834" y="179485"/>
                  </a:lnTo>
                  <a:lnTo>
                    <a:pt x="35044" y="160015"/>
                  </a:lnTo>
                  <a:lnTo>
                    <a:pt x="33455" y="141716"/>
                  </a:lnTo>
                  <a:lnTo>
                    <a:pt x="33335" y="138594"/>
                  </a:lnTo>
                  <a:lnTo>
                    <a:pt x="34344" y="109486"/>
                  </a:lnTo>
                  <a:lnTo>
                    <a:pt x="47694" y="58996"/>
                  </a:lnTo>
                  <a:lnTo>
                    <a:pt x="65692" y="27469"/>
                  </a:lnTo>
                  <a:lnTo>
                    <a:pt x="85629" y="27469"/>
                  </a:lnTo>
                  <a:lnTo>
                    <a:pt x="90614" y="29966"/>
                  </a:lnTo>
                  <a:lnTo>
                    <a:pt x="95672" y="35038"/>
                  </a:lnTo>
                  <a:lnTo>
                    <a:pt x="129502" y="71188"/>
                  </a:lnTo>
                  <a:lnTo>
                    <a:pt x="156213" y="94893"/>
                  </a:lnTo>
                  <a:lnTo>
                    <a:pt x="85626" y="94893"/>
                  </a:lnTo>
                  <a:lnTo>
                    <a:pt x="81577" y="128449"/>
                  </a:lnTo>
                  <a:lnTo>
                    <a:pt x="86873" y="164815"/>
                  </a:lnTo>
                  <a:lnTo>
                    <a:pt x="105253" y="203053"/>
                  </a:lnTo>
                  <a:lnTo>
                    <a:pt x="140455" y="242227"/>
                  </a:lnTo>
                  <a:lnTo>
                    <a:pt x="145089" y="248275"/>
                  </a:lnTo>
                  <a:lnTo>
                    <a:pt x="147621" y="255025"/>
                  </a:lnTo>
                  <a:lnTo>
                    <a:pt x="147816" y="262244"/>
                  </a:lnTo>
                  <a:lnTo>
                    <a:pt x="145440" y="269697"/>
                  </a:lnTo>
                  <a:lnTo>
                    <a:pt x="141234" y="276252"/>
                  </a:lnTo>
                  <a:lnTo>
                    <a:pt x="140206" y="277188"/>
                  </a:lnTo>
                  <a:lnTo>
                    <a:pt x="85626" y="277188"/>
                  </a:lnTo>
                  <a:lnTo>
                    <a:pt x="98749" y="311017"/>
                  </a:lnTo>
                  <a:lnTo>
                    <a:pt x="119583" y="338057"/>
                  </a:lnTo>
                  <a:lnTo>
                    <a:pt x="148360" y="359010"/>
                  </a:lnTo>
                  <a:lnTo>
                    <a:pt x="185315" y="374578"/>
                  </a:lnTo>
                  <a:lnTo>
                    <a:pt x="193298" y="379183"/>
                  </a:lnTo>
                  <a:lnTo>
                    <a:pt x="198711" y="385191"/>
                  </a:lnTo>
                  <a:lnTo>
                    <a:pt x="201787" y="392137"/>
                  </a:lnTo>
                  <a:lnTo>
                    <a:pt x="202761" y="399550"/>
                  </a:lnTo>
                  <a:lnTo>
                    <a:pt x="201047" y="406535"/>
                  </a:lnTo>
                  <a:lnTo>
                    <a:pt x="163820" y="422962"/>
                  </a:lnTo>
                  <a:lnTo>
                    <a:pt x="150425" y="424522"/>
                  </a:lnTo>
                  <a:lnTo>
                    <a:pt x="168532" y="447231"/>
                  </a:lnTo>
                  <a:lnTo>
                    <a:pt x="192481" y="465726"/>
                  </a:lnTo>
                  <a:lnTo>
                    <a:pt x="221570" y="478602"/>
                  </a:lnTo>
                  <a:lnTo>
                    <a:pt x="255098" y="484455"/>
                  </a:lnTo>
                  <a:lnTo>
                    <a:pt x="262458" y="486835"/>
                  </a:lnTo>
                  <a:lnTo>
                    <a:pt x="269118" y="490386"/>
                  </a:lnTo>
                  <a:lnTo>
                    <a:pt x="274375" y="495341"/>
                  </a:lnTo>
                  <a:lnTo>
                    <a:pt x="277529" y="501935"/>
                  </a:lnTo>
                  <a:lnTo>
                    <a:pt x="278464" y="508295"/>
                  </a:lnTo>
                  <a:lnTo>
                    <a:pt x="277529" y="515358"/>
                  </a:lnTo>
                  <a:lnTo>
                    <a:pt x="274725" y="521952"/>
                  </a:lnTo>
                  <a:lnTo>
                    <a:pt x="270053" y="526907"/>
                  </a:lnTo>
                  <a:lnTo>
                    <a:pt x="235008" y="550825"/>
                  </a:lnTo>
                  <a:lnTo>
                    <a:pt x="232961" y="551879"/>
                  </a:lnTo>
                  <a:close/>
                </a:path>
                <a:path w="809625" h="666750">
                  <a:moveTo>
                    <a:pt x="800897" y="77413"/>
                  </a:moveTo>
                  <a:lnTo>
                    <a:pt x="773482" y="77413"/>
                  </a:lnTo>
                  <a:lnTo>
                    <a:pt x="775975" y="74915"/>
                  </a:lnTo>
                  <a:lnTo>
                    <a:pt x="778467" y="74915"/>
                  </a:lnTo>
                  <a:lnTo>
                    <a:pt x="783451" y="72418"/>
                  </a:lnTo>
                  <a:lnTo>
                    <a:pt x="793421" y="72418"/>
                  </a:lnTo>
                  <a:lnTo>
                    <a:pt x="800897" y="77413"/>
                  </a:lnTo>
                  <a:close/>
                </a:path>
                <a:path w="809625" h="666750">
                  <a:moveTo>
                    <a:pt x="477729" y="619303"/>
                  </a:moveTo>
                  <a:lnTo>
                    <a:pt x="265069" y="619303"/>
                  </a:lnTo>
                  <a:lnTo>
                    <a:pt x="327044" y="614689"/>
                  </a:lnTo>
                  <a:lnTo>
                    <a:pt x="382359" y="603461"/>
                  </a:lnTo>
                  <a:lnTo>
                    <a:pt x="431366" y="586732"/>
                  </a:lnTo>
                  <a:lnTo>
                    <a:pt x="474415" y="565613"/>
                  </a:lnTo>
                  <a:lnTo>
                    <a:pt x="511857" y="541217"/>
                  </a:lnTo>
                  <a:lnTo>
                    <a:pt x="544042" y="514655"/>
                  </a:lnTo>
                  <a:lnTo>
                    <a:pt x="571320" y="487040"/>
                  </a:lnTo>
                  <a:lnTo>
                    <a:pt x="624237" y="413551"/>
                  </a:lnTo>
                  <a:lnTo>
                    <a:pt x="647856" y="366717"/>
                  </a:lnTo>
                  <a:lnTo>
                    <a:pt x="665382" y="320576"/>
                  </a:lnTo>
                  <a:lnTo>
                    <a:pt x="677301" y="276725"/>
                  </a:lnTo>
                  <a:lnTo>
                    <a:pt x="684097" y="236759"/>
                  </a:lnTo>
                  <a:lnTo>
                    <a:pt x="686254" y="194780"/>
                  </a:lnTo>
                  <a:lnTo>
                    <a:pt x="688474" y="174647"/>
                  </a:lnTo>
                  <a:lnTo>
                    <a:pt x="694666" y="161068"/>
                  </a:lnTo>
                  <a:lnTo>
                    <a:pt x="704128" y="151236"/>
                  </a:lnTo>
                  <a:lnTo>
                    <a:pt x="716161" y="142339"/>
                  </a:lnTo>
                  <a:lnTo>
                    <a:pt x="701209" y="142339"/>
                  </a:lnTo>
                  <a:lnTo>
                    <a:pt x="676441" y="119553"/>
                  </a:lnTo>
                  <a:lnTo>
                    <a:pt x="676908" y="111749"/>
                  </a:lnTo>
                  <a:lnTo>
                    <a:pt x="680179" y="104882"/>
                  </a:lnTo>
                  <a:lnTo>
                    <a:pt x="686254" y="99887"/>
                  </a:lnTo>
                  <a:lnTo>
                    <a:pt x="696222" y="94893"/>
                  </a:lnTo>
                  <a:lnTo>
                    <a:pt x="701207" y="89899"/>
                  </a:lnTo>
                  <a:lnTo>
                    <a:pt x="808825" y="89899"/>
                  </a:lnTo>
                  <a:lnTo>
                    <a:pt x="809621" y="96142"/>
                  </a:lnTo>
                  <a:lnTo>
                    <a:pt x="780220" y="145149"/>
                  </a:lnTo>
                  <a:lnTo>
                    <a:pt x="743849" y="180110"/>
                  </a:lnTo>
                  <a:lnTo>
                    <a:pt x="733607" y="187289"/>
                  </a:lnTo>
                  <a:lnTo>
                    <a:pt x="733542" y="203053"/>
                  </a:lnTo>
                  <a:lnTo>
                    <a:pt x="722623" y="285604"/>
                  </a:lnTo>
                  <a:lnTo>
                    <a:pt x="709620" y="334623"/>
                  </a:lnTo>
                  <a:lnTo>
                    <a:pt x="690594" y="386139"/>
                  </a:lnTo>
                  <a:lnTo>
                    <a:pt x="664783" y="438349"/>
                  </a:lnTo>
                  <a:lnTo>
                    <a:pt x="631427" y="489449"/>
                  </a:lnTo>
                  <a:lnTo>
                    <a:pt x="583443" y="544075"/>
                  </a:lnTo>
                  <a:lnTo>
                    <a:pt x="553060" y="570931"/>
                  </a:lnTo>
                  <a:lnTo>
                    <a:pt x="518036" y="596270"/>
                  </a:lnTo>
                  <a:lnTo>
                    <a:pt x="478150" y="619121"/>
                  </a:lnTo>
                  <a:lnTo>
                    <a:pt x="477729" y="619303"/>
                  </a:lnTo>
                  <a:close/>
                </a:path>
                <a:path w="809625" h="666750">
                  <a:moveTo>
                    <a:pt x="399645" y="239730"/>
                  </a:moveTo>
                  <a:lnTo>
                    <a:pt x="397153" y="239730"/>
                  </a:lnTo>
                  <a:lnTo>
                    <a:pt x="345107" y="233018"/>
                  </a:lnTo>
                  <a:lnTo>
                    <a:pt x="295721" y="221500"/>
                  </a:lnTo>
                  <a:lnTo>
                    <a:pt x="248907" y="205265"/>
                  </a:lnTo>
                  <a:lnTo>
                    <a:pt x="204577" y="184399"/>
                  </a:lnTo>
                  <a:lnTo>
                    <a:pt x="162645" y="158990"/>
                  </a:lnTo>
                  <a:lnTo>
                    <a:pt x="123024" y="129126"/>
                  </a:lnTo>
                  <a:lnTo>
                    <a:pt x="85626" y="94893"/>
                  </a:lnTo>
                  <a:lnTo>
                    <a:pt x="156213" y="94893"/>
                  </a:lnTo>
                  <a:lnTo>
                    <a:pt x="165105" y="102785"/>
                  </a:lnTo>
                  <a:lnTo>
                    <a:pt x="202583" y="129708"/>
                  </a:lnTo>
                  <a:lnTo>
                    <a:pt x="242110" y="151913"/>
                  </a:lnTo>
                  <a:lnTo>
                    <a:pt x="283860" y="169357"/>
                  </a:lnTo>
                  <a:lnTo>
                    <a:pt x="328007" y="181996"/>
                  </a:lnTo>
                  <a:lnTo>
                    <a:pt x="374727" y="189786"/>
                  </a:lnTo>
                  <a:lnTo>
                    <a:pt x="424005" y="189786"/>
                  </a:lnTo>
                  <a:lnTo>
                    <a:pt x="424567" y="212261"/>
                  </a:lnTo>
                  <a:lnTo>
                    <a:pt x="422776" y="222874"/>
                  </a:lnTo>
                  <a:lnTo>
                    <a:pt x="417713" y="231614"/>
                  </a:lnTo>
                  <a:lnTo>
                    <a:pt x="409847" y="237545"/>
                  </a:lnTo>
                  <a:lnTo>
                    <a:pt x="399645" y="239730"/>
                  </a:lnTo>
                  <a:close/>
                </a:path>
                <a:path w="809625" h="666750">
                  <a:moveTo>
                    <a:pt x="123010" y="284680"/>
                  </a:moveTo>
                  <a:lnTo>
                    <a:pt x="120518" y="284680"/>
                  </a:lnTo>
                  <a:lnTo>
                    <a:pt x="109809" y="282807"/>
                  </a:lnTo>
                  <a:lnTo>
                    <a:pt x="100268" y="280934"/>
                  </a:lnTo>
                  <a:lnTo>
                    <a:pt x="92129" y="279061"/>
                  </a:lnTo>
                  <a:lnTo>
                    <a:pt x="85626" y="277188"/>
                  </a:lnTo>
                  <a:lnTo>
                    <a:pt x="140206" y="277188"/>
                  </a:lnTo>
                  <a:lnTo>
                    <a:pt x="136094" y="280934"/>
                  </a:lnTo>
                  <a:lnTo>
                    <a:pt x="130019" y="283743"/>
                  </a:lnTo>
                  <a:lnTo>
                    <a:pt x="123010" y="284680"/>
                  </a:lnTo>
                  <a:close/>
                </a:path>
                <a:path w="809625" h="666750">
                  <a:moveTo>
                    <a:pt x="265071" y="666749"/>
                  </a:moveTo>
                  <a:lnTo>
                    <a:pt x="211837" y="663773"/>
                  </a:lnTo>
                  <a:lnTo>
                    <a:pt x="159799" y="654923"/>
                  </a:lnTo>
                  <a:lnTo>
                    <a:pt x="108958" y="640319"/>
                  </a:lnTo>
                  <a:lnTo>
                    <a:pt x="59313" y="620082"/>
                  </a:lnTo>
                  <a:lnTo>
                    <a:pt x="10864" y="594331"/>
                  </a:lnTo>
                  <a:lnTo>
                    <a:pt x="0" y="574666"/>
                  </a:lnTo>
                  <a:lnTo>
                    <a:pt x="895" y="566862"/>
                  </a:lnTo>
                  <a:lnTo>
                    <a:pt x="4050" y="559917"/>
                  </a:lnTo>
                  <a:lnTo>
                    <a:pt x="9307" y="554376"/>
                  </a:lnTo>
                  <a:lnTo>
                    <a:pt x="15965" y="550708"/>
                  </a:lnTo>
                  <a:lnTo>
                    <a:pt x="23325" y="549382"/>
                  </a:lnTo>
                  <a:lnTo>
                    <a:pt x="25817" y="549382"/>
                  </a:lnTo>
                  <a:lnTo>
                    <a:pt x="31853" y="550825"/>
                  </a:lnTo>
                  <a:lnTo>
                    <a:pt x="38589" y="551567"/>
                  </a:lnTo>
                  <a:lnTo>
                    <a:pt x="45793" y="551840"/>
                  </a:lnTo>
                  <a:lnTo>
                    <a:pt x="232961" y="551879"/>
                  </a:lnTo>
                  <a:lnTo>
                    <a:pt x="197779" y="569983"/>
                  </a:lnTo>
                  <a:lnTo>
                    <a:pt x="158604" y="584498"/>
                  </a:lnTo>
                  <a:lnTo>
                    <a:pt x="118028" y="594331"/>
                  </a:lnTo>
                  <a:lnTo>
                    <a:pt x="153971" y="605607"/>
                  </a:lnTo>
                  <a:lnTo>
                    <a:pt x="190614" y="613372"/>
                  </a:lnTo>
                  <a:lnTo>
                    <a:pt x="227725" y="617859"/>
                  </a:lnTo>
                  <a:lnTo>
                    <a:pt x="265069" y="619303"/>
                  </a:lnTo>
                  <a:lnTo>
                    <a:pt x="477729" y="619303"/>
                  </a:lnTo>
                  <a:lnTo>
                    <a:pt x="433157" y="638540"/>
                  </a:lnTo>
                  <a:lnTo>
                    <a:pt x="382810" y="653582"/>
                  </a:lnTo>
                  <a:lnTo>
                    <a:pt x="326863" y="663300"/>
                  </a:lnTo>
                  <a:lnTo>
                    <a:pt x="265071" y="666749"/>
                  </a:lnTo>
                  <a:close/>
                </a:path>
              </a:pathLst>
            </a:custGeom>
            <a:solidFill>
              <a:srgbClr val="FFFFFF"/>
            </a:solidFill>
          </p:spPr>
          <p:txBody>
            <a:bodyPr wrap="square" lIns="0" tIns="0" rIns="0" bIns="0" rtlCol="0"/>
            <a:lstStyle/>
            <a:p>
              <a:endParaRPr/>
            </a:p>
          </p:txBody>
        </p:sp>
        <p:sp>
          <p:nvSpPr>
            <p:cNvPr id="9" name="object 9"/>
            <p:cNvSpPr/>
            <p:nvPr/>
          </p:nvSpPr>
          <p:spPr>
            <a:xfrm>
              <a:off x="13107501" y="1084998"/>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6FB0D9"/>
            </a:solidFill>
          </p:spPr>
          <p:txBody>
            <a:bodyPr wrap="square" lIns="0" tIns="0" rIns="0" bIns="0" rtlCol="0"/>
            <a:lstStyle/>
            <a:p>
              <a:endParaRPr/>
            </a:p>
          </p:txBody>
        </p:sp>
        <p:sp>
          <p:nvSpPr>
            <p:cNvPr id="10" name="object 10"/>
            <p:cNvSpPr/>
            <p:nvPr/>
          </p:nvSpPr>
          <p:spPr>
            <a:xfrm>
              <a:off x="13703111" y="1853976"/>
              <a:ext cx="143510" cy="429895"/>
            </a:xfrm>
            <a:custGeom>
              <a:avLst/>
              <a:gdLst/>
              <a:ahLst/>
              <a:cxnLst/>
              <a:rect l="l" t="t" r="r" b="b"/>
              <a:pathLst>
                <a:path w="143509" h="429894">
                  <a:moveTo>
                    <a:pt x="120610" y="429676"/>
                  </a:moveTo>
                  <a:lnTo>
                    <a:pt x="25127" y="429676"/>
                  </a:lnTo>
                  <a:lnTo>
                    <a:pt x="14841" y="428970"/>
                  </a:lnTo>
                  <a:lnTo>
                    <a:pt x="6910" y="424023"/>
                  </a:lnTo>
                  <a:lnTo>
                    <a:pt x="1806" y="416249"/>
                  </a:lnTo>
                  <a:lnTo>
                    <a:pt x="0" y="407062"/>
                  </a:lnTo>
                  <a:lnTo>
                    <a:pt x="0" y="22614"/>
                  </a:lnTo>
                  <a:lnTo>
                    <a:pt x="2159" y="13780"/>
                  </a:lnTo>
                  <a:lnTo>
                    <a:pt x="7852" y="6595"/>
                  </a:lnTo>
                  <a:lnTo>
                    <a:pt x="15900" y="1766"/>
                  </a:lnTo>
                  <a:lnTo>
                    <a:pt x="25127" y="0"/>
                  </a:lnTo>
                  <a:lnTo>
                    <a:pt x="120610" y="0"/>
                  </a:lnTo>
                  <a:lnTo>
                    <a:pt x="129444" y="706"/>
                  </a:lnTo>
                  <a:lnTo>
                    <a:pt x="136629" y="5653"/>
                  </a:lnTo>
                  <a:lnTo>
                    <a:pt x="141458" y="13427"/>
                  </a:lnTo>
                  <a:lnTo>
                    <a:pt x="143225" y="22614"/>
                  </a:lnTo>
                  <a:lnTo>
                    <a:pt x="143225" y="47741"/>
                  </a:lnTo>
                  <a:lnTo>
                    <a:pt x="47740" y="47741"/>
                  </a:lnTo>
                  <a:lnTo>
                    <a:pt x="47740" y="381934"/>
                  </a:lnTo>
                  <a:lnTo>
                    <a:pt x="143225" y="381934"/>
                  </a:lnTo>
                  <a:lnTo>
                    <a:pt x="143225" y="407062"/>
                  </a:lnTo>
                  <a:lnTo>
                    <a:pt x="142518" y="415896"/>
                  </a:lnTo>
                  <a:lnTo>
                    <a:pt x="137571" y="423080"/>
                  </a:lnTo>
                  <a:lnTo>
                    <a:pt x="129797" y="427910"/>
                  </a:lnTo>
                  <a:lnTo>
                    <a:pt x="120610" y="429676"/>
                  </a:lnTo>
                  <a:close/>
                </a:path>
                <a:path w="143509" h="429894">
                  <a:moveTo>
                    <a:pt x="143225" y="381934"/>
                  </a:moveTo>
                  <a:lnTo>
                    <a:pt x="95483" y="381934"/>
                  </a:lnTo>
                  <a:lnTo>
                    <a:pt x="95483" y="47741"/>
                  </a:lnTo>
                  <a:lnTo>
                    <a:pt x="143225" y="47741"/>
                  </a:lnTo>
                  <a:lnTo>
                    <a:pt x="143225" y="381934"/>
                  </a:lnTo>
                  <a:close/>
                </a:path>
              </a:pathLst>
            </a:custGeom>
            <a:solidFill>
              <a:srgbClr val="FFFFFF"/>
            </a:solidFill>
          </p:spPr>
          <p:txBody>
            <a:bodyPr wrap="square" lIns="0" tIns="0" rIns="0" bIns="0" rtlCol="0"/>
            <a:lstStyle/>
            <a:p>
              <a:endParaRPr/>
            </a:p>
          </p:txBody>
        </p:sp>
        <p:pic>
          <p:nvPicPr>
            <p:cNvPr id="11" name="object 11"/>
            <p:cNvPicPr/>
            <p:nvPr/>
          </p:nvPicPr>
          <p:blipFill>
            <a:blip r:embed="rId2" cstate="print"/>
            <a:stretch>
              <a:fillRect/>
            </a:stretch>
          </p:blipFill>
          <p:spPr>
            <a:xfrm>
              <a:off x="13703109" y="1660496"/>
              <a:ext cx="143225" cy="143225"/>
            </a:xfrm>
            <a:prstGeom prst="rect">
              <a:avLst/>
            </a:prstGeom>
          </p:spPr>
        </p:pic>
        <p:sp>
          <p:nvSpPr>
            <p:cNvPr id="12" name="object 12"/>
            <p:cNvSpPr/>
            <p:nvPr/>
          </p:nvSpPr>
          <p:spPr>
            <a:xfrm>
              <a:off x="13582498" y="1562505"/>
              <a:ext cx="819150" cy="819150"/>
            </a:xfrm>
            <a:custGeom>
              <a:avLst/>
              <a:gdLst/>
              <a:ahLst/>
              <a:cxnLst/>
              <a:rect l="l" t="t" r="r" b="b"/>
              <a:pathLst>
                <a:path w="819150" h="819150">
                  <a:moveTo>
                    <a:pt x="696023" y="439724"/>
                  </a:moveTo>
                  <a:lnTo>
                    <a:pt x="690168" y="397535"/>
                  </a:lnTo>
                  <a:lnTo>
                    <a:pt x="673354" y="359676"/>
                  </a:lnTo>
                  <a:lnTo>
                    <a:pt x="653910" y="336702"/>
                  </a:lnTo>
                  <a:lnTo>
                    <a:pt x="648284" y="330060"/>
                  </a:lnTo>
                  <a:lnTo>
                    <a:pt x="648284" y="439724"/>
                  </a:lnTo>
                  <a:lnTo>
                    <a:pt x="648284" y="673417"/>
                  </a:lnTo>
                  <a:lnTo>
                    <a:pt x="600532" y="673417"/>
                  </a:lnTo>
                  <a:lnTo>
                    <a:pt x="600532" y="482447"/>
                  </a:lnTo>
                  <a:lnTo>
                    <a:pt x="593039" y="445262"/>
                  </a:lnTo>
                  <a:lnTo>
                    <a:pt x="585914" y="434708"/>
                  </a:lnTo>
                  <a:lnTo>
                    <a:pt x="572579" y="414909"/>
                  </a:lnTo>
                  <a:lnTo>
                    <a:pt x="542226" y="394462"/>
                  </a:lnTo>
                  <a:lnTo>
                    <a:pt x="505053" y="386956"/>
                  </a:lnTo>
                  <a:lnTo>
                    <a:pt x="467868" y="394462"/>
                  </a:lnTo>
                  <a:lnTo>
                    <a:pt x="437527" y="414909"/>
                  </a:lnTo>
                  <a:lnTo>
                    <a:pt x="417068" y="445262"/>
                  </a:lnTo>
                  <a:lnTo>
                    <a:pt x="409575" y="482447"/>
                  </a:lnTo>
                  <a:lnTo>
                    <a:pt x="409575" y="673417"/>
                  </a:lnTo>
                  <a:lnTo>
                    <a:pt x="359308" y="673417"/>
                  </a:lnTo>
                  <a:lnTo>
                    <a:pt x="359308" y="339217"/>
                  </a:lnTo>
                  <a:lnTo>
                    <a:pt x="409575" y="339217"/>
                  </a:lnTo>
                  <a:lnTo>
                    <a:pt x="409575" y="361835"/>
                  </a:lnTo>
                  <a:lnTo>
                    <a:pt x="410514" y="368896"/>
                  </a:lnTo>
                  <a:lnTo>
                    <a:pt x="413334" y="375018"/>
                  </a:lnTo>
                  <a:lnTo>
                    <a:pt x="418045" y="380212"/>
                  </a:lnTo>
                  <a:lnTo>
                    <a:pt x="424649" y="384441"/>
                  </a:lnTo>
                  <a:lnTo>
                    <a:pt x="427151" y="384441"/>
                  </a:lnTo>
                  <a:lnTo>
                    <a:pt x="429666" y="386956"/>
                  </a:lnTo>
                  <a:lnTo>
                    <a:pt x="437210" y="386956"/>
                  </a:lnTo>
                  <a:lnTo>
                    <a:pt x="444741" y="384441"/>
                  </a:lnTo>
                  <a:lnTo>
                    <a:pt x="449770" y="379425"/>
                  </a:lnTo>
                  <a:lnTo>
                    <a:pt x="459828" y="366852"/>
                  </a:lnTo>
                  <a:lnTo>
                    <a:pt x="476631" y="353669"/>
                  </a:lnTo>
                  <a:lnTo>
                    <a:pt x="496252" y="344246"/>
                  </a:lnTo>
                  <a:lnTo>
                    <a:pt x="515378" y="339217"/>
                  </a:lnTo>
                  <a:lnTo>
                    <a:pt x="517779" y="338594"/>
                  </a:lnTo>
                  <a:lnTo>
                    <a:pt x="540232" y="336702"/>
                  </a:lnTo>
                  <a:lnTo>
                    <a:pt x="552792" y="336702"/>
                  </a:lnTo>
                  <a:lnTo>
                    <a:pt x="597395" y="352806"/>
                  </a:lnTo>
                  <a:lnTo>
                    <a:pt x="642315" y="406349"/>
                  </a:lnTo>
                  <a:lnTo>
                    <a:pt x="648284" y="439724"/>
                  </a:lnTo>
                  <a:lnTo>
                    <a:pt x="648284" y="330060"/>
                  </a:lnTo>
                  <a:lnTo>
                    <a:pt x="646633" y="328104"/>
                  </a:lnTo>
                  <a:lnTo>
                    <a:pt x="621525" y="311581"/>
                  </a:lnTo>
                  <a:lnTo>
                    <a:pt x="611111" y="304723"/>
                  </a:lnTo>
                  <a:lnTo>
                    <a:pt x="567880" y="291477"/>
                  </a:lnTo>
                  <a:lnTo>
                    <a:pt x="540232" y="288963"/>
                  </a:lnTo>
                  <a:lnTo>
                    <a:pt x="517728" y="290372"/>
                  </a:lnTo>
                  <a:lnTo>
                    <a:pt x="495947" y="294614"/>
                  </a:lnTo>
                  <a:lnTo>
                    <a:pt x="475564" y="301688"/>
                  </a:lnTo>
                  <a:lnTo>
                    <a:pt x="457314" y="311581"/>
                  </a:lnTo>
                  <a:lnTo>
                    <a:pt x="454088" y="303136"/>
                  </a:lnTo>
                  <a:lnTo>
                    <a:pt x="448513" y="296811"/>
                  </a:lnTo>
                  <a:lnTo>
                    <a:pt x="441058" y="292849"/>
                  </a:lnTo>
                  <a:lnTo>
                    <a:pt x="432181" y="291477"/>
                  </a:lnTo>
                  <a:lnTo>
                    <a:pt x="336702" y="291477"/>
                  </a:lnTo>
                  <a:lnTo>
                    <a:pt x="327469" y="293243"/>
                  </a:lnTo>
                  <a:lnTo>
                    <a:pt x="319430" y="298069"/>
                  </a:lnTo>
                  <a:lnTo>
                    <a:pt x="313728" y="305257"/>
                  </a:lnTo>
                  <a:lnTo>
                    <a:pt x="311569" y="314096"/>
                  </a:lnTo>
                  <a:lnTo>
                    <a:pt x="311569" y="698538"/>
                  </a:lnTo>
                  <a:lnTo>
                    <a:pt x="313385" y="707720"/>
                  </a:lnTo>
                  <a:lnTo>
                    <a:pt x="318477" y="715505"/>
                  </a:lnTo>
                  <a:lnTo>
                    <a:pt x="326415" y="720445"/>
                  </a:lnTo>
                  <a:lnTo>
                    <a:pt x="336702" y="721156"/>
                  </a:lnTo>
                  <a:lnTo>
                    <a:pt x="432181" y="721156"/>
                  </a:lnTo>
                  <a:lnTo>
                    <a:pt x="441413" y="719391"/>
                  </a:lnTo>
                  <a:lnTo>
                    <a:pt x="449453" y="714552"/>
                  </a:lnTo>
                  <a:lnTo>
                    <a:pt x="455155" y="707377"/>
                  </a:lnTo>
                  <a:lnTo>
                    <a:pt x="457314" y="698538"/>
                  </a:lnTo>
                  <a:lnTo>
                    <a:pt x="457314" y="673417"/>
                  </a:lnTo>
                  <a:lnTo>
                    <a:pt x="457314" y="482447"/>
                  </a:lnTo>
                  <a:lnTo>
                    <a:pt x="461238" y="463321"/>
                  </a:lnTo>
                  <a:lnTo>
                    <a:pt x="471754" y="448208"/>
                  </a:lnTo>
                  <a:lnTo>
                    <a:pt x="486994" y="438277"/>
                  </a:lnTo>
                  <a:lnTo>
                    <a:pt x="505053" y="434708"/>
                  </a:lnTo>
                  <a:lnTo>
                    <a:pt x="524179" y="438632"/>
                  </a:lnTo>
                  <a:lnTo>
                    <a:pt x="539292" y="449148"/>
                  </a:lnTo>
                  <a:lnTo>
                    <a:pt x="549224" y="464388"/>
                  </a:lnTo>
                  <a:lnTo>
                    <a:pt x="552792" y="482447"/>
                  </a:lnTo>
                  <a:lnTo>
                    <a:pt x="552792" y="698538"/>
                  </a:lnTo>
                  <a:lnTo>
                    <a:pt x="554558" y="707720"/>
                  </a:lnTo>
                  <a:lnTo>
                    <a:pt x="559396" y="715505"/>
                  </a:lnTo>
                  <a:lnTo>
                    <a:pt x="566572" y="720445"/>
                  </a:lnTo>
                  <a:lnTo>
                    <a:pt x="575411" y="721156"/>
                  </a:lnTo>
                  <a:lnTo>
                    <a:pt x="673404" y="721156"/>
                  </a:lnTo>
                  <a:lnTo>
                    <a:pt x="682599" y="719391"/>
                  </a:lnTo>
                  <a:lnTo>
                    <a:pt x="690372" y="714552"/>
                  </a:lnTo>
                  <a:lnTo>
                    <a:pt x="695312" y="707377"/>
                  </a:lnTo>
                  <a:lnTo>
                    <a:pt x="696023" y="698538"/>
                  </a:lnTo>
                  <a:lnTo>
                    <a:pt x="696023" y="673417"/>
                  </a:lnTo>
                  <a:lnTo>
                    <a:pt x="696023" y="439724"/>
                  </a:lnTo>
                  <a:close/>
                </a:path>
                <a:path w="819150" h="819150">
                  <a:moveTo>
                    <a:pt x="819150" y="123126"/>
                  </a:moveTo>
                  <a:lnTo>
                    <a:pt x="809447" y="76682"/>
                  </a:lnTo>
                  <a:lnTo>
                    <a:pt x="789673" y="47739"/>
                  </a:lnTo>
                  <a:lnTo>
                    <a:pt x="783018" y="38011"/>
                  </a:lnTo>
                  <a:lnTo>
                    <a:pt x="768896" y="28308"/>
                  </a:lnTo>
                  <a:lnTo>
                    <a:pt x="768896" y="123126"/>
                  </a:lnTo>
                  <a:lnTo>
                    <a:pt x="768896" y="698538"/>
                  </a:lnTo>
                  <a:lnTo>
                    <a:pt x="763155" y="726884"/>
                  </a:lnTo>
                  <a:lnTo>
                    <a:pt x="747534" y="750049"/>
                  </a:lnTo>
                  <a:lnTo>
                    <a:pt x="724369" y="765670"/>
                  </a:lnTo>
                  <a:lnTo>
                    <a:pt x="696023" y="771410"/>
                  </a:lnTo>
                  <a:lnTo>
                    <a:pt x="120599" y="771410"/>
                  </a:lnTo>
                  <a:lnTo>
                    <a:pt x="92252" y="765670"/>
                  </a:lnTo>
                  <a:lnTo>
                    <a:pt x="69100" y="750049"/>
                  </a:lnTo>
                  <a:lnTo>
                    <a:pt x="53467" y="726884"/>
                  </a:lnTo>
                  <a:lnTo>
                    <a:pt x="47739" y="698538"/>
                  </a:lnTo>
                  <a:lnTo>
                    <a:pt x="47739" y="123126"/>
                  </a:lnTo>
                  <a:lnTo>
                    <a:pt x="53467" y="94742"/>
                  </a:lnTo>
                  <a:lnTo>
                    <a:pt x="69088" y="71297"/>
                  </a:lnTo>
                  <a:lnTo>
                    <a:pt x="92252" y="54927"/>
                  </a:lnTo>
                  <a:lnTo>
                    <a:pt x="120599" y="47739"/>
                  </a:lnTo>
                  <a:lnTo>
                    <a:pt x="696023" y="47739"/>
                  </a:lnTo>
                  <a:lnTo>
                    <a:pt x="724369" y="53517"/>
                  </a:lnTo>
                  <a:lnTo>
                    <a:pt x="747534" y="69418"/>
                  </a:lnTo>
                  <a:lnTo>
                    <a:pt x="763155" y="93319"/>
                  </a:lnTo>
                  <a:lnTo>
                    <a:pt x="768896" y="123126"/>
                  </a:lnTo>
                  <a:lnTo>
                    <a:pt x="768896" y="28308"/>
                  </a:lnTo>
                  <a:lnTo>
                    <a:pt x="743877" y="11112"/>
                  </a:lnTo>
                  <a:lnTo>
                    <a:pt x="696023" y="0"/>
                  </a:lnTo>
                  <a:lnTo>
                    <a:pt x="120599" y="0"/>
                  </a:lnTo>
                  <a:lnTo>
                    <a:pt x="74193" y="9702"/>
                  </a:lnTo>
                  <a:lnTo>
                    <a:pt x="35801" y="36118"/>
                  </a:lnTo>
                  <a:lnTo>
                    <a:pt x="9652" y="75260"/>
                  </a:lnTo>
                  <a:lnTo>
                    <a:pt x="0" y="123126"/>
                  </a:lnTo>
                  <a:lnTo>
                    <a:pt x="0" y="698538"/>
                  </a:lnTo>
                  <a:lnTo>
                    <a:pt x="9652" y="744943"/>
                  </a:lnTo>
                  <a:lnTo>
                    <a:pt x="35801" y="783348"/>
                  </a:lnTo>
                  <a:lnTo>
                    <a:pt x="74193" y="809485"/>
                  </a:lnTo>
                  <a:lnTo>
                    <a:pt x="120599" y="819150"/>
                  </a:lnTo>
                  <a:lnTo>
                    <a:pt x="696023" y="819150"/>
                  </a:lnTo>
                  <a:lnTo>
                    <a:pt x="742467" y="809485"/>
                  </a:lnTo>
                  <a:lnTo>
                    <a:pt x="781138" y="783348"/>
                  </a:lnTo>
                  <a:lnTo>
                    <a:pt x="789495" y="771410"/>
                  </a:lnTo>
                  <a:lnTo>
                    <a:pt x="808037" y="744943"/>
                  </a:lnTo>
                  <a:lnTo>
                    <a:pt x="819150" y="698538"/>
                  </a:lnTo>
                  <a:lnTo>
                    <a:pt x="819150" y="123126"/>
                  </a:lnTo>
                  <a:close/>
                </a:path>
              </a:pathLst>
            </a:custGeom>
            <a:solidFill>
              <a:srgbClr val="FFFFFF"/>
            </a:solidFill>
          </p:spPr>
          <p:txBody>
            <a:bodyPr wrap="square" lIns="0" tIns="0" rIns="0" bIns="0" rtlCol="0"/>
            <a:lstStyle/>
            <a:p>
              <a:endParaRPr/>
            </a:p>
          </p:txBody>
        </p:sp>
        <p:sp>
          <p:nvSpPr>
            <p:cNvPr id="13" name="object 13"/>
            <p:cNvSpPr/>
            <p:nvPr/>
          </p:nvSpPr>
          <p:spPr>
            <a:xfrm>
              <a:off x="11125001" y="1084998"/>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sp>
          <p:nvSpPr>
            <p:cNvPr id="14" name="object 14"/>
            <p:cNvSpPr/>
            <p:nvPr/>
          </p:nvSpPr>
          <p:spPr>
            <a:xfrm>
              <a:off x="11604993" y="1562505"/>
              <a:ext cx="819150" cy="819150"/>
            </a:xfrm>
            <a:custGeom>
              <a:avLst/>
              <a:gdLst/>
              <a:ahLst/>
              <a:cxnLst/>
              <a:rect l="l" t="t" r="r" b="b"/>
              <a:pathLst>
                <a:path w="819150" h="819150">
                  <a:moveTo>
                    <a:pt x="577926" y="409536"/>
                  </a:moveTo>
                  <a:lnTo>
                    <a:pt x="571919" y="364782"/>
                  </a:lnTo>
                  <a:lnTo>
                    <a:pt x="554939" y="324573"/>
                  </a:lnTo>
                  <a:lnTo>
                    <a:pt x="530186" y="292544"/>
                  </a:lnTo>
                  <a:lnTo>
                    <a:pt x="530186" y="409536"/>
                  </a:lnTo>
                  <a:lnTo>
                    <a:pt x="520877" y="455930"/>
                  </a:lnTo>
                  <a:lnTo>
                    <a:pt x="495325" y="494334"/>
                  </a:lnTo>
                  <a:lnTo>
                    <a:pt x="457047" y="520471"/>
                  </a:lnTo>
                  <a:lnTo>
                    <a:pt x="409575" y="530136"/>
                  </a:lnTo>
                  <a:lnTo>
                    <a:pt x="363169" y="520827"/>
                  </a:lnTo>
                  <a:lnTo>
                    <a:pt x="324777" y="495274"/>
                  </a:lnTo>
                  <a:lnTo>
                    <a:pt x="298627" y="456996"/>
                  </a:lnTo>
                  <a:lnTo>
                    <a:pt x="288963" y="409536"/>
                  </a:lnTo>
                  <a:lnTo>
                    <a:pt x="298272" y="363169"/>
                  </a:lnTo>
                  <a:lnTo>
                    <a:pt x="323824" y="325056"/>
                  </a:lnTo>
                  <a:lnTo>
                    <a:pt x="362102" y="299656"/>
                  </a:lnTo>
                  <a:lnTo>
                    <a:pt x="409575" y="291452"/>
                  </a:lnTo>
                  <a:lnTo>
                    <a:pt x="455980" y="300710"/>
                  </a:lnTo>
                  <a:lnTo>
                    <a:pt x="494385" y="325996"/>
                  </a:lnTo>
                  <a:lnTo>
                    <a:pt x="520522" y="363524"/>
                  </a:lnTo>
                  <a:lnTo>
                    <a:pt x="530186" y="409536"/>
                  </a:lnTo>
                  <a:lnTo>
                    <a:pt x="530186" y="292544"/>
                  </a:lnTo>
                  <a:lnTo>
                    <a:pt x="494538" y="264185"/>
                  </a:lnTo>
                  <a:lnTo>
                    <a:pt x="454329" y="247205"/>
                  </a:lnTo>
                  <a:lnTo>
                    <a:pt x="409575" y="241198"/>
                  </a:lnTo>
                  <a:lnTo>
                    <a:pt x="364820" y="247205"/>
                  </a:lnTo>
                  <a:lnTo>
                    <a:pt x="324612" y="264185"/>
                  </a:lnTo>
                  <a:lnTo>
                    <a:pt x="290537" y="290499"/>
                  </a:lnTo>
                  <a:lnTo>
                    <a:pt x="264210" y="324573"/>
                  </a:lnTo>
                  <a:lnTo>
                    <a:pt x="247230" y="364782"/>
                  </a:lnTo>
                  <a:lnTo>
                    <a:pt x="241223" y="409536"/>
                  </a:lnTo>
                  <a:lnTo>
                    <a:pt x="247230" y="454279"/>
                  </a:lnTo>
                  <a:lnTo>
                    <a:pt x="264210" y="494487"/>
                  </a:lnTo>
                  <a:lnTo>
                    <a:pt x="290537" y="528561"/>
                  </a:lnTo>
                  <a:lnTo>
                    <a:pt x="324612" y="554888"/>
                  </a:lnTo>
                  <a:lnTo>
                    <a:pt x="364820" y="571855"/>
                  </a:lnTo>
                  <a:lnTo>
                    <a:pt x="409575" y="577875"/>
                  </a:lnTo>
                  <a:lnTo>
                    <a:pt x="454329" y="571855"/>
                  </a:lnTo>
                  <a:lnTo>
                    <a:pt x="494538" y="554888"/>
                  </a:lnTo>
                  <a:lnTo>
                    <a:pt x="526580" y="530136"/>
                  </a:lnTo>
                  <a:lnTo>
                    <a:pt x="554939" y="494487"/>
                  </a:lnTo>
                  <a:lnTo>
                    <a:pt x="571919" y="454279"/>
                  </a:lnTo>
                  <a:lnTo>
                    <a:pt x="577926" y="409536"/>
                  </a:lnTo>
                  <a:close/>
                </a:path>
                <a:path w="819150" h="819150">
                  <a:moveTo>
                    <a:pt x="723671" y="218579"/>
                  </a:moveTo>
                  <a:lnTo>
                    <a:pt x="713968" y="172186"/>
                  </a:lnTo>
                  <a:lnTo>
                    <a:pt x="695756" y="145719"/>
                  </a:lnTo>
                  <a:lnTo>
                    <a:pt x="687552" y="133794"/>
                  </a:lnTo>
                  <a:lnTo>
                    <a:pt x="673417" y="124358"/>
                  </a:lnTo>
                  <a:lnTo>
                    <a:pt x="673417" y="218579"/>
                  </a:lnTo>
                  <a:lnTo>
                    <a:pt x="673417" y="602996"/>
                  </a:lnTo>
                  <a:lnTo>
                    <a:pt x="667677" y="631342"/>
                  </a:lnTo>
                  <a:lnTo>
                    <a:pt x="652056" y="654494"/>
                  </a:lnTo>
                  <a:lnTo>
                    <a:pt x="628891" y="670128"/>
                  </a:lnTo>
                  <a:lnTo>
                    <a:pt x="600544" y="675855"/>
                  </a:lnTo>
                  <a:lnTo>
                    <a:pt x="216090" y="675855"/>
                  </a:lnTo>
                  <a:lnTo>
                    <a:pt x="187744" y="670128"/>
                  </a:lnTo>
                  <a:lnTo>
                    <a:pt x="164579" y="654494"/>
                  </a:lnTo>
                  <a:lnTo>
                    <a:pt x="148958" y="631342"/>
                  </a:lnTo>
                  <a:lnTo>
                    <a:pt x="143230" y="602996"/>
                  </a:lnTo>
                  <a:lnTo>
                    <a:pt x="143230" y="218579"/>
                  </a:lnTo>
                  <a:lnTo>
                    <a:pt x="148958" y="190246"/>
                  </a:lnTo>
                  <a:lnTo>
                    <a:pt x="164579" y="167081"/>
                  </a:lnTo>
                  <a:lnTo>
                    <a:pt x="187744" y="151460"/>
                  </a:lnTo>
                  <a:lnTo>
                    <a:pt x="216090" y="145719"/>
                  </a:lnTo>
                  <a:lnTo>
                    <a:pt x="600544" y="145719"/>
                  </a:lnTo>
                  <a:lnTo>
                    <a:pt x="628891" y="151460"/>
                  </a:lnTo>
                  <a:lnTo>
                    <a:pt x="652056" y="167081"/>
                  </a:lnTo>
                  <a:lnTo>
                    <a:pt x="667677" y="190246"/>
                  </a:lnTo>
                  <a:lnTo>
                    <a:pt x="673417" y="218579"/>
                  </a:lnTo>
                  <a:lnTo>
                    <a:pt x="673417" y="124358"/>
                  </a:lnTo>
                  <a:lnTo>
                    <a:pt x="648398" y="107645"/>
                  </a:lnTo>
                  <a:lnTo>
                    <a:pt x="600544" y="97980"/>
                  </a:lnTo>
                  <a:lnTo>
                    <a:pt x="216090" y="97980"/>
                  </a:lnTo>
                  <a:lnTo>
                    <a:pt x="169684" y="107645"/>
                  </a:lnTo>
                  <a:lnTo>
                    <a:pt x="131292" y="133794"/>
                  </a:lnTo>
                  <a:lnTo>
                    <a:pt x="105143" y="172186"/>
                  </a:lnTo>
                  <a:lnTo>
                    <a:pt x="95478" y="218579"/>
                  </a:lnTo>
                  <a:lnTo>
                    <a:pt x="95478" y="602996"/>
                  </a:lnTo>
                  <a:lnTo>
                    <a:pt x="105143" y="649401"/>
                  </a:lnTo>
                  <a:lnTo>
                    <a:pt x="131292" y="687793"/>
                  </a:lnTo>
                  <a:lnTo>
                    <a:pt x="169684" y="713930"/>
                  </a:lnTo>
                  <a:lnTo>
                    <a:pt x="216090" y="723595"/>
                  </a:lnTo>
                  <a:lnTo>
                    <a:pt x="600544" y="723595"/>
                  </a:lnTo>
                  <a:lnTo>
                    <a:pt x="646988" y="713930"/>
                  </a:lnTo>
                  <a:lnTo>
                    <a:pt x="685660" y="687793"/>
                  </a:lnTo>
                  <a:lnTo>
                    <a:pt x="694016" y="675855"/>
                  </a:lnTo>
                  <a:lnTo>
                    <a:pt x="712558" y="649401"/>
                  </a:lnTo>
                  <a:lnTo>
                    <a:pt x="723671" y="602996"/>
                  </a:lnTo>
                  <a:lnTo>
                    <a:pt x="723671" y="218579"/>
                  </a:lnTo>
                  <a:close/>
                </a:path>
                <a:path w="819150" h="819150">
                  <a:moveTo>
                    <a:pt x="819150" y="120599"/>
                  </a:moveTo>
                  <a:lnTo>
                    <a:pt x="809840" y="74193"/>
                  </a:lnTo>
                  <a:lnTo>
                    <a:pt x="792226" y="47739"/>
                  </a:lnTo>
                  <a:lnTo>
                    <a:pt x="784288" y="35801"/>
                  </a:lnTo>
                  <a:lnTo>
                    <a:pt x="771410" y="27012"/>
                  </a:lnTo>
                  <a:lnTo>
                    <a:pt x="771410" y="120599"/>
                  </a:lnTo>
                  <a:lnTo>
                    <a:pt x="771410" y="700976"/>
                  </a:lnTo>
                  <a:lnTo>
                    <a:pt x="765670" y="729284"/>
                  </a:lnTo>
                  <a:lnTo>
                    <a:pt x="750049" y="752170"/>
                  </a:lnTo>
                  <a:lnTo>
                    <a:pt x="726884" y="767054"/>
                  </a:lnTo>
                  <a:lnTo>
                    <a:pt x="698538" y="771334"/>
                  </a:lnTo>
                  <a:lnTo>
                    <a:pt x="120611" y="771334"/>
                  </a:lnTo>
                  <a:lnTo>
                    <a:pt x="92265" y="765632"/>
                  </a:lnTo>
                  <a:lnTo>
                    <a:pt x="69100" y="750290"/>
                  </a:lnTo>
                  <a:lnTo>
                    <a:pt x="53479" y="727875"/>
                  </a:lnTo>
                  <a:lnTo>
                    <a:pt x="47739" y="700976"/>
                  </a:lnTo>
                  <a:lnTo>
                    <a:pt x="47739" y="120599"/>
                  </a:lnTo>
                  <a:lnTo>
                    <a:pt x="53479" y="92252"/>
                  </a:lnTo>
                  <a:lnTo>
                    <a:pt x="69100" y="69088"/>
                  </a:lnTo>
                  <a:lnTo>
                    <a:pt x="92265" y="53467"/>
                  </a:lnTo>
                  <a:lnTo>
                    <a:pt x="120611" y="47739"/>
                  </a:lnTo>
                  <a:lnTo>
                    <a:pt x="698538" y="47739"/>
                  </a:lnTo>
                  <a:lnTo>
                    <a:pt x="726884" y="53467"/>
                  </a:lnTo>
                  <a:lnTo>
                    <a:pt x="750049" y="69088"/>
                  </a:lnTo>
                  <a:lnTo>
                    <a:pt x="765670" y="92252"/>
                  </a:lnTo>
                  <a:lnTo>
                    <a:pt x="771410" y="120599"/>
                  </a:lnTo>
                  <a:lnTo>
                    <a:pt x="771410" y="27012"/>
                  </a:lnTo>
                  <a:lnTo>
                    <a:pt x="746010" y="9652"/>
                  </a:lnTo>
                  <a:lnTo>
                    <a:pt x="698538" y="0"/>
                  </a:lnTo>
                  <a:lnTo>
                    <a:pt x="120611" y="0"/>
                  </a:lnTo>
                  <a:lnTo>
                    <a:pt x="74206" y="9309"/>
                  </a:lnTo>
                  <a:lnTo>
                    <a:pt x="35801" y="34861"/>
                  </a:lnTo>
                  <a:lnTo>
                    <a:pt x="9664" y="73139"/>
                  </a:lnTo>
                  <a:lnTo>
                    <a:pt x="0" y="120599"/>
                  </a:lnTo>
                  <a:lnTo>
                    <a:pt x="0" y="700976"/>
                  </a:lnTo>
                  <a:lnTo>
                    <a:pt x="9309" y="747344"/>
                  </a:lnTo>
                  <a:lnTo>
                    <a:pt x="34861" y="785456"/>
                  </a:lnTo>
                  <a:lnTo>
                    <a:pt x="73139" y="810856"/>
                  </a:lnTo>
                  <a:lnTo>
                    <a:pt x="120611" y="819061"/>
                  </a:lnTo>
                  <a:lnTo>
                    <a:pt x="698538" y="819061"/>
                  </a:lnTo>
                  <a:lnTo>
                    <a:pt x="744943" y="809802"/>
                  </a:lnTo>
                  <a:lnTo>
                    <a:pt x="783348" y="784517"/>
                  </a:lnTo>
                  <a:lnTo>
                    <a:pt x="792530" y="771334"/>
                  </a:lnTo>
                  <a:lnTo>
                    <a:pt x="809498" y="746988"/>
                  </a:lnTo>
                  <a:lnTo>
                    <a:pt x="819150" y="700976"/>
                  </a:lnTo>
                  <a:lnTo>
                    <a:pt x="819150" y="120599"/>
                  </a:lnTo>
                  <a:close/>
                </a:path>
              </a:pathLst>
            </a:custGeom>
            <a:solidFill>
              <a:srgbClr val="FFFFFF"/>
            </a:solidFill>
          </p:spPr>
          <p:txBody>
            <a:bodyPr wrap="square" lIns="0" tIns="0" rIns="0" bIns="0" rtlCol="0"/>
            <a:lstStyle/>
            <a:p>
              <a:endParaRPr/>
            </a:p>
          </p:txBody>
        </p:sp>
        <p:pic>
          <p:nvPicPr>
            <p:cNvPr id="15" name="object 15"/>
            <p:cNvPicPr/>
            <p:nvPr/>
          </p:nvPicPr>
          <p:blipFill>
            <a:blip r:embed="rId3" cstate="print"/>
            <a:stretch>
              <a:fillRect/>
            </a:stretch>
          </p:blipFill>
          <p:spPr>
            <a:xfrm>
              <a:off x="12135186" y="1755960"/>
              <a:ext cx="95483" cy="97986"/>
            </a:xfrm>
            <a:prstGeom prst="rect">
              <a:avLst/>
            </a:prstGeom>
          </p:spPr>
        </p:pic>
      </p:grpSp>
      <p:sp>
        <p:nvSpPr>
          <p:cNvPr id="16" name="object 16"/>
          <p:cNvSpPr txBox="1">
            <a:spLocks noGrp="1"/>
          </p:cNvSpPr>
          <p:nvPr>
            <p:ph type="title"/>
          </p:nvPr>
        </p:nvSpPr>
        <p:spPr>
          <a:xfrm>
            <a:off x="2096888" y="2415337"/>
            <a:ext cx="6045835" cy="2208530"/>
          </a:xfrm>
          <a:prstGeom prst="rect">
            <a:avLst/>
          </a:prstGeom>
        </p:spPr>
        <p:txBody>
          <a:bodyPr vert="horz" wrap="square" lIns="0" tIns="15875" rIns="0" bIns="0" rtlCol="0">
            <a:spAutoFit/>
          </a:bodyPr>
          <a:lstStyle/>
          <a:p>
            <a:pPr marL="12700">
              <a:lnSpc>
                <a:spcPct val="100000"/>
              </a:lnSpc>
              <a:spcBef>
                <a:spcPts val="125"/>
              </a:spcBef>
            </a:pPr>
            <a:r>
              <a:rPr sz="14300" spc="135" dirty="0">
                <a:latin typeface="Georgia"/>
                <a:cs typeface="Georgia"/>
              </a:rPr>
              <a:t>T</a:t>
            </a:r>
            <a:r>
              <a:rPr sz="14300" spc="-105" dirty="0">
                <a:latin typeface="Georgia"/>
                <a:cs typeface="Georgia"/>
              </a:rPr>
              <a:t>h</a:t>
            </a:r>
            <a:r>
              <a:rPr sz="14300" spc="180" dirty="0">
                <a:latin typeface="Georgia"/>
                <a:cs typeface="Georgia"/>
              </a:rPr>
              <a:t>a</a:t>
            </a:r>
            <a:r>
              <a:rPr sz="14300" spc="-170" dirty="0">
                <a:latin typeface="Georgia"/>
                <a:cs typeface="Georgia"/>
              </a:rPr>
              <a:t>n</a:t>
            </a:r>
            <a:r>
              <a:rPr sz="14300" spc="615" dirty="0">
                <a:latin typeface="Georgia"/>
                <a:cs typeface="Georgia"/>
              </a:rPr>
              <a:t>k</a:t>
            </a:r>
            <a:r>
              <a:rPr sz="14300" spc="65" dirty="0">
                <a:latin typeface="Georgia"/>
                <a:cs typeface="Georgia"/>
              </a:rPr>
              <a:t>s</a:t>
            </a:r>
            <a:endParaRPr sz="14300" dirty="0">
              <a:latin typeface="Georgia"/>
              <a:cs typeface="Georgia"/>
            </a:endParaRPr>
          </a:p>
        </p:txBody>
      </p:sp>
      <p:sp>
        <p:nvSpPr>
          <p:cNvPr id="18" name="object 18"/>
          <p:cNvSpPr/>
          <p:nvPr/>
        </p:nvSpPr>
        <p:spPr>
          <a:xfrm>
            <a:off x="2057400" y="4498134"/>
            <a:ext cx="6029325" cy="95250"/>
          </a:xfrm>
          <a:custGeom>
            <a:avLst/>
            <a:gdLst/>
            <a:ahLst/>
            <a:cxnLst/>
            <a:rect l="l" t="t" r="r" b="b"/>
            <a:pathLst>
              <a:path w="6029325" h="95250">
                <a:moveTo>
                  <a:pt x="6029324" y="95249"/>
                </a:moveTo>
                <a:lnTo>
                  <a:pt x="0" y="95249"/>
                </a:lnTo>
                <a:lnTo>
                  <a:pt x="0" y="0"/>
                </a:lnTo>
                <a:lnTo>
                  <a:pt x="6029324" y="0"/>
                </a:lnTo>
                <a:lnTo>
                  <a:pt x="602932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36"/>
                  </a:lnTo>
                  <a:lnTo>
                    <a:pt x="7082752" y="3179648"/>
                  </a:lnTo>
                  <a:lnTo>
                    <a:pt x="7082752" y="558800"/>
                  </a:lnTo>
                  <a:close/>
                </a:path>
              </a:pathLst>
            </a:custGeom>
            <a:solidFill>
              <a:srgbClr val="6FB0D9"/>
            </a:solidFill>
          </p:spPr>
          <p:txBody>
            <a:bodyPr wrap="square" lIns="0" tIns="0" rIns="0" bIns="0" rtlCol="0"/>
            <a:lstStyle/>
            <a:p>
              <a:endParaRPr/>
            </a:p>
          </p:txBody>
        </p:sp>
        <p:sp>
          <p:nvSpPr>
            <p:cNvPr id="4" name="object 4"/>
            <p:cNvSpPr/>
            <p:nvPr/>
          </p:nvSpPr>
          <p:spPr>
            <a:xfrm>
              <a:off x="10667499" y="1429999"/>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8"/>
              <a:ext cx="1753235" cy="1946275"/>
            </a:xfrm>
            <a:custGeom>
              <a:avLst/>
              <a:gdLst/>
              <a:ahLst/>
              <a:cxnLst/>
              <a:rect l="l" t="t" r="r" b="b"/>
              <a:pathLst>
                <a:path w="1753234" h="1946275">
                  <a:moveTo>
                    <a:pt x="194730" y="1946162"/>
                  </a:moveTo>
                  <a:lnTo>
                    <a:pt x="0" y="1751433"/>
                  </a:lnTo>
                  <a:lnTo>
                    <a:pt x="1752996" y="0"/>
                  </a:lnTo>
                  <a:lnTo>
                    <a:pt x="1752996" y="386504"/>
                  </a:lnTo>
                  <a:lnTo>
                    <a:pt x="194730"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7"/>
            <a:ext cx="4617085" cy="6224616"/>
            <a:chOff x="0" y="4062767"/>
            <a:chExt cx="4617085" cy="6224616"/>
          </a:xfrm>
        </p:grpSpPr>
        <p:sp>
          <p:nvSpPr>
            <p:cNvPr id="7" name="object 7"/>
            <p:cNvSpPr/>
            <p:nvPr/>
          </p:nvSpPr>
          <p:spPr>
            <a:xfrm>
              <a:off x="0" y="6801868"/>
              <a:ext cx="4617085" cy="3485515"/>
            </a:xfrm>
            <a:custGeom>
              <a:avLst/>
              <a:gdLst/>
              <a:ahLst/>
              <a:cxnLst/>
              <a:rect l="l" t="t" r="r" b="b"/>
              <a:pathLst>
                <a:path w="4617085" h="3485515">
                  <a:moveTo>
                    <a:pt x="4354489" y="3485130"/>
                  </a:moveTo>
                  <a:lnTo>
                    <a:pt x="0" y="3485130"/>
                  </a:lnTo>
                  <a:lnTo>
                    <a:pt x="0" y="1391804"/>
                  </a:lnTo>
                  <a:lnTo>
                    <a:pt x="1392344" y="0"/>
                  </a:lnTo>
                  <a:lnTo>
                    <a:pt x="4616557" y="3222961"/>
                  </a:lnTo>
                  <a:lnTo>
                    <a:pt x="4354489" y="3485130"/>
                  </a:lnTo>
                  <a:close/>
                </a:path>
              </a:pathLst>
            </a:custGeom>
            <a:solidFill>
              <a:srgbClr val="484B67"/>
            </a:solidFill>
          </p:spPr>
          <p:txBody>
            <a:bodyPr wrap="square" lIns="0" tIns="0" rIns="0" bIns="0" rtlCol="0"/>
            <a:lstStyle/>
            <a:p>
              <a:endParaRPr/>
            </a:p>
          </p:txBody>
        </p:sp>
        <p:sp>
          <p:nvSpPr>
            <p:cNvPr id="8" name="object 8"/>
            <p:cNvSpPr/>
            <p:nvPr/>
          </p:nvSpPr>
          <p:spPr>
            <a:xfrm>
              <a:off x="0" y="4062767"/>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10" name="object 10"/>
          <p:cNvSpPr txBox="1">
            <a:spLocks noGrp="1"/>
          </p:cNvSpPr>
          <p:nvPr>
            <p:ph type="title"/>
          </p:nvPr>
        </p:nvSpPr>
        <p:spPr>
          <a:xfrm>
            <a:off x="3417609" y="569961"/>
            <a:ext cx="5648475" cy="1074653"/>
          </a:xfrm>
          <a:prstGeom prst="rect">
            <a:avLst/>
          </a:prstGeom>
        </p:spPr>
        <p:txBody>
          <a:bodyPr vert="horz" wrap="square" lIns="0" tIns="12700" rIns="0" bIns="0" rtlCol="0">
            <a:spAutoFit/>
          </a:bodyPr>
          <a:lstStyle/>
          <a:p>
            <a:pPr marL="12700" algn="ctr">
              <a:lnSpc>
                <a:spcPct val="100000"/>
              </a:lnSpc>
              <a:spcBef>
                <a:spcPts val="100"/>
              </a:spcBef>
            </a:pPr>
            <a:r>
              <a:rPr lang="en-US" sz="6900" spc="-145" dirty="0">
                <a:latin typeface="Georgia" panose="02040502050405020303" pitchFamily="18" charset="0"/>
              </a:rPr>
              <a:t>Introduction</a:t>
            </a:r>
            <a:endParaRPr sz="6900" spc="105" dirty="0">
              <a:latin typeface="Georgia" panose="02040502050405020303" pitchFamily="18" charset="0"/>
            </a:endParaRPr>
          </a:p>
        </p:txBody>
      </p:sp>
      <p:pic>
        <p:nvPicPr>
          <p:cNvPr id="13" name="object 13"/>
          <p:cNvPicPr/>
          <p:nvPr/>
        </p:nvPicPr>
        <p:blipFill>
          <a:blip r:embed="rId2" cstate="print"/>
          <a:stretch>
            <a:fillRect/>
          </a:stretch>
        </p:blipFill>
        <p:spPr>
          <a:xfrm>
            <a:off x="11092749" y="3321654"/>
            <a:ext cx="6372126" cy="6372128"/>
          </a:xfrm>
          <a:prstGeom prst="rect">
            <a:avLst/>
          </a:prstGeom>
        </p:spPr>
      </p:pic>
      <p:sp>
        <p:nvSpPr>
          <p:cNvPr id="11" name="object 11"/>
          <p:cNvSpPr txBox="1"/>
          <p:nvPr/>
        </p:nvSpPr>
        <p:spPr>
          <a:xfrm>
            <a:off x="2362200" y="2274322"/>
            <a:ext cx="9299581" cy="6514604"/>
          </a:xfrm>
          <a:prstGeom prst="rect">
            <a:avLst/>
          </a:prstGeom>
        </p:spPr>
        <p:txBody>
          <a:bodyPr vert="horz" wrap="square" lIns="0" tIns="12700" rIns="0" bIns="0" rtlCol="0">
            <a:spAutoFit/>
          </a:bodyPr>
          <a:lstStyle/>
          <a:p>
            <a:pPr marL="12700" marR="5080" indent="132080" algn="just">
              <a:spcBef>
                <a:spcPts val="100"/>
              </a:spcBef>
            </a:pPr>
            <a:r>
              <a:rPr lang="en-US" sz="3500" spc="190" dirty="0">
                <a:solidFill>
                  <a:schemeClr val="bg1"/>
                </a:solidFill>
                <a:latin typeface="Times New Roman" panose="02020603050405020304" pitchFamily="18" charset="0"/>
                <a:cs typeface="Times New Roman" panose="02020603050405020304" pitchFamily="18" charset="0"/>
              </a:rPr>
              <a:t>W</a:t>
            </a:r>
            <a:r>
              <a:rPr lang="en-US" sz="3500" spc="-110" dirty="0">
                <a:solidFill>
                  <a:schemeClr val="bg1"/>
                </a:solidFill>
                <a:latin typeface="Times New Roman" panose="02020603050405020304" pitchFamily="18" charset="0"/>
                <a:cs typeface="Times New Roman" panose="02020603050405020304" pitchFamily="18" charset="0"/>
              </a:rPr>
              <a:t>e</a:t>
            </a:r>
            <a:r>
              <a:rPr lang="en-US" sz="3500" spc="-195" dirty="0">
                <a:solidFill>
                  <a:schemeClr val="bg1"/>
                </a:solidFill>
                <a:latin typeface="Times New Roman" panose="02020603050405020304" pitchFamily="18" charset="0"/>
                <a:cs typeface="Times New Roman" panose="02020603050405020304" pitchFamily="18" charset="0"/>
              </a:rPr>
              <a:t>lc</a:t>
            </a:r>
            <a:r>
              <a:rPr lang="en-US" sz="3500" spc="100" dirty="0">
                <a:solidFill>
                  <a:schemeClr val="bg1"/>
                </a:solidFill>
                <a:latin typeface="Times New Roman" panose="02020603050405020304" pitchFamily="18" charset="0"/>
                <a:cs typeface="Times New Roman" panose="02020603050405020304" pitchFamily="18" charset="0"/>
              </a:rPr>
              <a:t>o</a:t>
            </a:r>
            <a:r>
              <a:rPr lang="en-US" sz="3500" spc="-10" dirty="0">
                <a:solidFill>
                  <a:schemeClr val="bg1"/>
                </a:solidFill>
                <a:latin typeface="Times New Roman" panose="02020603050405020304" pitchFamily="18" charset="0"/>
                <a:cs typeface="Times New Roman" panose="02020603050405020304" pitchFamily="18" charset="0"/>
              </a:rPr>
              <a:t>m</a:t>
            </a:r>
            <a:r>
              <a:rPr lang="en-US" sz="3500" spc="-110" dirty="0">
                <a:solidFill>
                  <a:schemeClr val="bg1"/>
                </a:solidFill>
                <a:latin typeface="Times New Roman" panose="02020603050405020304" pitchFamily="18" charset="0"/>
                <a:cs typeface="Times New Roman" panose="02020603050405020304" pitchFamily="18" charset="0"/>
              </a:rPr>
              <a:t>e</a:t>
            </a:r>
            <a:r>
              <a:rPr lang="en-US" sz="3500" spc="-195" dirty="0">
                <a:latin typeface="Times New Roman" panose="02020603050405020304" pitchFamily="18" charset="0"/>
                <a:cs typeface="Times New Roman" panose="02020603050405020304" pitchFamily="18" charset="0"/>
              </a:rPr>
              <a:t> </a:t>
            </a:r>
            <a:r>
              <a:rPr lang="en-US" sz="3500" spc="-105" dirty="0">
                <a:solidFill>
                  <a:srgbClr val="FFFFFF"/>
                </a:solidFill>
                <a:latin typeface="Times New Roman" panose="02020603050405020304" pitchFamily="18" charset="0"/>
                <a:cs typeface="Times New Roman" panose="02020603050405020304" pitchFamily="18" charset="0"/>
              </a:rPr>
              <a:t>t</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5" dirty="0">
                <a:solidFill>
                  <a:srgbClr val="FFFFFF"/>
                </a:solidFill>
                <a:latin typeface="Times New Roman" panose="02020603050405020304" pitchFamily="18" charset="0"/>
                <a:cs typeface="Times New Roman" panose="02020603050405020304" pitchFamily="18" charset="0"/>
              </a:rPr>
              <a:t>w</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40" dirty="0">
                <a:solidFill>
                  <a:srgbClr val="FFFFFF"/>
                </a:solidFill>
                <a:latin typeface="Times New Roman" panose="02020603050405020304" pitchFamily="18" charset="0"/>
                <a:cs typeface="Times New Roman" panose="02020603050405020304" pitchFamily="18" charset="0"/>
              </a:rPr>
              <a:t>r</a:t>
            </a:r>
            <a:r>
              <a:rPr lang="en-US" sz="3500" spc="-195" dirty="0">
                <a:solidFill>
                  <a:srgbClr val="FFFFFF"/>
                </a:solidFill>
                <a:latin typeface="Times New Roman" panose="02020603050405020304" pitchFamily="18" charset="0"/>
                <a:cs typeface="Times New Roman" panose="02020603050405020304" pitchFamily="18" charset="0"/>
              </a:rPr>
              <a:t>l</a:t>
            </a:r>
            <a:r>
              <a:rPr lang="en-US" sz="3500" spc="-50" dirty="0">
                <a:solidFill>
                  <a:srgbClr val="FFFFFF"/>
                </a:solidFill>
                <a:latin typeface="Times New Roman" panose="02020603050405020304" pitchFamily="18" charset="0"/>
                <a:cs typeface="Times New Roman" panose="02020603050405020304" pitchFamily="18" charset="0"/>
              </a:rPr>
              <a:t>d</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80" dirty="0">
                <a:solidFill>
                  <a:srgbClr val="FFFFFF"/>
                </a:solidFill>
                <a:latin typeface="Times New Roman" panose="02020603050405020304" pitchFamily="18" charset="0"/>
                <a:cs typeface="Times New Roman" panose="02020603050405020304" pitchFamily="18" charset="0"/>
              </a:rPr>
              <a:t>o</a:t>
            </a:r>
            <a:r>
              <a:rPr lang="en-US" sz="3500" spc="-80" dirty="0">
                <a:solidFill>
                  <a:srgbClr val="FFFFFF"/>
                </a:solidFill>
                <a:latin typeface="Times New Roman" panose="02020603050405020304" pitchFamily="18" charset="0"/>
                <a:cs typeface="Times New Roman" panose="02020603050405020304" pitchFamily="18" charset="0"/>
              </a:rPr>
              <a:t>f</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50" dirty="0">
                <a:solidFill>
                  <a:srgbClr val="FFFFFF"/>
                </a:solidFill>
                <a:latin typeface="Times New Roman" panose="02020603050405020304" pitchFamily="18" charset="0"/>
                <a:cs typeface="Times New Roman" panose="02020603050405020304" pitchFamily="18" charset="0"/>
              </a:rPr>
              <a:t>p</a:t>
            </a:r>
            <a:r>
              <a:rPr lang="en-US" sz="3500" spc="-185" dirty="0">
                <a:solidFill>
                  <a:srgbClr val="FFFFFF"/>
                </a:solidFill>
                <a:latin typeface="Times New Roman" panose="02020603050405020304" pitchFamily="18" charset="0"/>
                <a:cs typeface="Times New Roman" panose="02020603050405020304" pitchFamily="18" charset="0"/>
              </a:rPr>
              <a:t>r</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50" dirty="0">
                <a:solidFill>
                  <a:srgbClr val="FFFFFF"/>
                </a:solidFill>
                <a:latin typeface="Times New Roman" panose="02020603050405020304" pitchFamily="18" charset="0"/>
                <a:cs typeface="Times New Roman" panose="02020603050405020304" pitchFamily="18" charset="0"/>
              </a:rPr>
              <a:t>d</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spc="-20" dirty="0">
                <a:solidFill>
                  <a:srgbClr val="FFFFFF"/>
                </a:solidFill>
                <a:latin typeface="Times New Roman" panose="02020603050405020304" pitchFamily="18" charset="0"/>
                <a:cs typeface="Times New Roman" panose="02020603050405020304" pitchFamily="18" charset="0"/>
              </a:rPr>
              <a:t>v</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dirty="0">
                <a:solidFill>
                  <a:srgbClr val="FFFFFF"/>
                </a:solidFill>
                <a:latin typeface="Times New Roman" panose="02020603050405020304" pitchFamily="18" charset="0"/>
                <a:cs typeface="Times New Roman" panose="02020603050405020304" pitchFamily="18" charset="0"/>
              </a:rPr>
              <a:t>n</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195" dirty="0">
                <a:solidFill>
                  <a:srgbClr val="FFFFFF"/>
                </a:solidFill>
                <a:latin typeface="Times New Roman" panose="02020603050405020304" pitchFamily="18" charset="0"/>
                <a:cs typeface="Times New Roman" panose="02020603050405020304" pitchFamily="18" charset="0"/>
              </a:rPr>
              <a:t>l</a:t>
            </a:r>
            <a:r>
              <a:rPr lang="en-US" sz="3500" spc="10" dirty="0">
                <a:solidFill>
                  <a:srgbClr val="FFFFFF"/>
                </a:solidFill>
                <a:latin typeface="Times New Roman" panose="02020603050405020304" pitchFamily="18" charset="0"/>
                <a:cs typeface="Times New Roman" panose="02020603050405020304" pitchFamily="18" charset="0"/>
              </a:rPr>
              <a:t>y</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dirty="0">
                <a:solidFill>
                  <a:srgbClr val="FFFFFF"/>
                </a:solidFill>
                <a:latin typeface="Times New Roman" panose="02020603050405020304" pitchFamily="18" charset="0"/>
                <a:cs typeface="Times New Roman" panose="02020603050405020304" pitchFamily="18" charset="0"/>
              </a:rPr>
              <a:t>n </a:t>
            </a:r>
            <a:r>
              <a:rPr lang="en-US" sz="3500" spc="-70" dirty="0">
                <a:solidFill>
                  <a:srgbClr val="FFFFFF"/>
                </a:solidFill>
                <a:latin typeface="Times New Roman" panose="02020603050405020304" pitchFamily="18" charset="0"/>
                <a:cs typeface="Times New Roman" panose="02020603050405020304" pitchFamily="18" charset="0"/>
              </a:rPr>
              <a:t>the </a:t>
            </a:r>
            <a:r>
              <a:rPr lang="en-US" sz="3500" spc="-30" dirty="0">
                <a:solidFill>
                  <a:srgbClr val="FFFFFF"/>
                </a:solidFill>
                <a:latin typeface="Times New Roman" panose="02020603050405020304" pitchFamily="18" charset="0"/>
                <a:cs typeface="Times New Roman" panose="02020603050405020304" pitchFamily="18" charset="0"/>
              </a:rPr>
              <a:t>stock </a:t>
            </a:r>
            <a:r>
              <a:rPr lang="en-US" sz="3500" spc="-120" dirty="0">
                <a:solidFill>
                  <a:srgbClr val="FFFFFF"/>
                </a:solidFill>
                <a:latin typeface="Times New Roman" panose="02020603050405020304" pitchFamily="18" charset="0"/>
                <a:cs typeface="Times New Roman" panose="02020603050405020304" pitchFamily="18" charset="0"/>
              </a:rPr>
              <a:t>market! </a:t>
            </a:r>
            <a:r>
              <a:rPr lang="en-US" sz="3500" spc="-25" dirty="0">
                <a:solidFill>
                  <a:srgbClr val="FFFFFF"/>
                </a:solidFill>
                <a:latin typeface="Times New Roman" panose="02020603050405020304" pitchFamily="18" charset="0"/>
                <a:cs typeface="Times New Roman" panose="02020603050405020304" pitchFamily="18" charset="0"/>
              </a:rPr>
              <a:t>In </a:t>
            </a:r>
            <a:r>
              <a:rPr lang="en-US" sz="3500" spc="-60" dirty="0">
                <a:solidFill>
                  <a:srgbClr val="FFFFFF"/>
                </a:solidFill>
                <a:latin typeface="Times New Roman" panose="02020603050405020304" pitchFamily="18" charset="0"/>
                <a:cs typeface="Times New Roman" panose="02020603050405020304" pitchFamily="18" charset="0"/>
              </a:rPr>
              <a:t>this </a:t>
            </a:r>
            <a:r>
              <a:rPr lang="en-US" sz="3500" spc="-90" dirty="0">
                <a:solidFill>
                  <a:srgbClr val="FFFFFF"/>
                </a:solidFill>
                <a:latin typeface="Times New Roman" panose="02020603050405020304" pitchFamily="18" charset="0"/>
                <a:cs typeface="Times New Roman" panose="02020603050405020304" pitchFamily="18" charset="0"/>
              </a:rPr>
              <a:t>presentation, </a:t>
            </a:r>
            <a:r>
              <a:rPr lang="en-US" sz="3500" spc="-50" dirty="0">
                <a:solidFill>
                  <a:srgbClr val="FFFFFF"/>
                </a:solidFill>
                <a:latin typeface="Times New Roman" panose="02020603050405020304" pitchFamily="18" charset="0"/>
                <a:cs typeface="Times New Roman" panose="02020603050405020304" pitchFamily="18" charset="0"/>
              </a:rPr>
              <a:t>we </a:t>
            </a:r>
            <a:r>
              <a:rPr lang="en-US" sz="3500" spc="-135" dirty="0">
                <a:solidFill>
                  <a:srgbClr val="FFFFFF"/>
                </a:solidFill>
                <a:latin typeface="Times New Roman" panose="02020603050405020304" pitchFamily="18" charset="0"/>
                <a:cs typeface="Times New Roman" panose="02020603050405020304" pitchFamily="18" charset="0"/>
              </a:rPr>
              <a:t>will </a:t>
            </a:r>
            <a:r>
              <a:rPr lang="en-US" sz="3500" spc="-130" dirty="0">
                <a:solidFill>
                  <a:srgbClr val="FFFFFF"/>
                </a:solidFill>
                <a:latin typeface="Times New Roman" panose="02020603050405020304" pitchFamily="18" charset="0"/>
                <a:cs typeface="Times New Roman" panose="02020603050405020304" pitchFamily="18" charset="0"/>
              </a:rPr>
              <a:t> </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5" dirty="0">
                <a:solidFill>
                  <a:srgbClr val="FFFFFF"/>
                </a:solidFill>
                <a:latin typeface="Times New Roman" panose="02020603050405020304" pitchFamily="18" charset="0"/>
                <a:cs typeface="Times New Roman" panose="02020603050405020304" pitchFamily="18" charset="0"/>
              </a:rPr>
              <a:t>w</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5" dirty="0">
                <a:solidFill>
                  <a:srgbClr val="FFFFFF"/>
                </a:solidFill>
                <a:latin typeface="Times New Roman" panose="02020603050405020304" pitchFamily="18" charset="0"/>
                <a:cs typeface="Times New Roman" panose="02020603050405020304" pitchFamily="18" charset="0"/>
              </a:rPr>
              <a:t>y</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55" dirty="0">
                <a:solidFill>
                  <a:srgbClr val="FFFFFF"/>
                </a:solidFill>
                <a:latin typeface="Times New Roman" panose="02020603050405020304" pitchFamily="18" charset="0"/>
                <a:cs typeface="Times New Roman" panose="02020603050405020304" pitchFamily="18" charset="0"/>
              </a:rPr>
              <a:t>u</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5" dirty="0">
                <a:solidFill>
                  <a:srgbClr val="FFFFFF"/>
                </a:solidFill>
                <a:latin typeface="Times New Roman" panose="02020603050405020304" pitchFamily="18" charset="0"/>
                <a:cs typeface="Times New Roman" panose="02020603050405020304" pitchFamily="18" charset="0"/>
              </a:rPr>
              <a:t>w</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05" dirty="0">
                <a:solidFill>
                  <a:srgbClr val="FFFFFF"/>
                </a:solidFill>
                <a:latin typeface="Times New Roman" panose="02020603050405020304" pitchFamily="18" charset="0"/>
                <a:cs typeface="Times New Roman" panose="02020603050405020304" pitchFamily="18" charset="0"/>
              </a:rPr>
              <a:t>t</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55" dirty="0">
                <a:solidFill>
                  <a:srgbClr val="FFFFFF"/>
                </a:solidFill>
                <a:latin typeface="Times New Roman" panose="02020603050405020304" pitchFamily="18" charset="0"/>
                <a:cs typeface="Times New Roman" panose="02020603050405020304" pitchFamily="18" charset="0"/>
              </a:rPr>
              <a:t>u</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50" dirty="0">
                <a:solidFill>
                  <a:srgbClr val="FFFFFF"/>
                </a:solidFill>
                <a:latin typeface="Times New Roman" panose="02020603050405020304" pitchFamily="18" charset="0"/>
                <a:cs typeface="Times New Roman" panose="02020603050405020304" pitchFamily="18" charset="0"/>
              </a:rPr>
              <a:t>d</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05" dirty="0">
                <a:solidFill>
                  <a:srgbClr val="FFFFFF"/>
                </a:solidFill>
                <a:latin typeface="Times New Roman" panose="02020603050405020304" pitchFamily="18" charset="0"/>
                <a:cs typeface="Times New Roman" panose="02020603050405020304" pitchFamily="18" charset="0"/>
              </a:rPr>
              <a:t>t</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0" dirty="0">
                <a:solidFill>
                  <a:srgbClr val="FFFFFF"/>
                </a:solidFill>
                <a:latin typeface="Times New Roman" panose="02020603050405020304" pitchFamily="18" charset="0"/>
                <a:cs typeface="Times New Roman" panose="02020603050405020304" pitchFamily="18" charset="0"/>
              </a:rPr>
              <a:t>m</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80" dirty="0">
                <a:solidFill>
                  <a:srgbClr val="FFFFFF"/>
                </a:solidFill>
                <a:latin typeface="Times New Roman" panose="02020603050405020304" pitchFamily="18" charset="0"/>
                <a:cs typeface="Times New Roman" panose="02020603050405020304" pitchFamily="18" charset="0"/>
              </a:rPr>
              <a:t>k</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dirty="0">
                <a:solidFill>
                  <a:srgbClr val="FFFFFF"/>
                </a:solidFill>
                <a:latin typeface="Times New Roman" panose="02020603050405020304" pitchFamily="18" charset="0"/>
                <a:cs typeface="Times New Roman" panose="02020603050405020304" pitchFamily="18" charset="0"/>
              </a:rPr>
              <a:t>n</a:t>
            </a:r>
            <a:r>
              <a:rPr lang="en-US" sz="3500" spc="-105" dirty="0">
                <a:solidFill>
                  <a:srgbClr val="FFFFFF"/>
                </a:solidFill>
                <a:latin typeface="Times New Roman" panose="02020603050405020304" pitchFamily="18" charset="0"/>
                <a:cs typeface="Times New Roman" panose="02020603050405020304" pitchFamily="18" charset="0"/>
              </a:rPr>
              <a:t>f</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40" dirty="0">
                <a:solidFill>
                  <a:srgbClr val="FFFFFF"/>
                </a:solidFill>
                <a:latin typeface="Times New Roman" panose="02020603050405020304" pitchFamily="18" charset="0"/>
                <a:cs typeface="Times New Roman" panose="02020603050405020304" pitchFamily="18" charset="0"/>
              </a:rPr>
              <a:t>r</a:t>
            </a:r>
            <a:r>
              <a:rPr lang="en-US" sz="3500" spc="-10" dirty="0">
                <a:solidFill>
                  <a:srgbClr val="FFFFFF"/>
                </a:solidFill>
                <a:latin typeface="Times New Roman" panose="02020603050405020304" pitchFamily="18" charset="0"/>
                <a:cs typeface="Times New Roman" panose="02020603050405020304" pitchFamily="18" charset="0"/>
              </a:rPr>
              <a:t>m</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40" dirty="0">
                <a:solidFill>
                  <a:srgbClr val="FFFFFF"/>
                </a:solidFill>
                <a:latin typeface="Times New Roman" panose="02020603050405020304" pitchFamily="18" charset="0"/>
                <a:cs typeface="Times New Roman" panose="02020603050405020304" pitchFamily="18" charset="0"/>
              </a:rPr>
              <a:t>d  d</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170" dirty="0">
                <a:solidFill>
                  <a:srgbClr val="FFFFFF"/>
                </a:solidFill>
                <a:latin typeface="Times New Roman" panose="02020603050405020304" pitchFamily="18" charset="0"/>
                <a:cs typeface="Times New Roman" panose="02020603050405020304" pitchFamily="18" charset="0"/>
              </a:rPr>
              <a:t>i</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dirty="0">
                <a:solidFill>
                  <a:srgbClr val="FFFFFF"/>
                </a:solidFill>
                <a:latin typeface="Times New Roman" panose="02020603050405020304" pitchFamily="18" charset="0"/>
                <a:cs typeface="Times New Roman" panose="02020603050405020304" pitchFamily="18" charset="0"/>
              </a:rPr>
              <a:t>n</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dirty="0">
                <a:solidFill>
                  <a:srgbClr val="FFFFFF"/>
                </a:solidFill>
                <a:latin typeface="Times New Roman" panose="02020603050405020304" pitchFamily="18" charset="0"/>
                <a:cs typeface="Times New Roman" panose="02020603050405020304" pitchFamily="18" charset="0"/>
              </a:rPr>
              <a:t>n</a:t>
            </a:r>
            <a:r>
              <a:rPr lang="en-US" sz="3500" spc="-50" dirty="0">
                <a:solidFill>
                  <a:srgbClr val="FFFFFF"/>
                </a:solidFill>
                <a:latin typeface="Times New Roman" panose="02020603050405020304" pitchFamily="18" charset="0"/>
                <a:cs typeface="Times New Roman" panose="02020603050405020304" pitchFamily="18" charset="0"/>
              </a:rPr>
              <a:t>d</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85" dirty="0">
                <a:solidFill>
                  <a:srgbClr val="FFFFFF"/>
                </a:solidFill>
                <a:latin typeface="Times New Roman" panose="02020603050405020304" pitchFamily="18" charset="0"/>
                <a:cs typeface="Times New Roman" panose="02020603050405020304" pitchFamily="18" charset="0"/>
              </a:rPr>
              <a:t>r</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50" dirty="0">
                <a:solidFill>
                  <a:srgbClr val="FFFFFF"/>
                </a:solidFill>
                <a:latin typeface="Times New Roman" panose="02020603050405020304" pitchFamily="18" charset="0"/>
                <a:cs typeface="Times New Roman" panose="02020603050405020304" pitchFamily="18" charset="0"/>
              </a:rPr>
              <a:t>p</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85" dirty="0">
                <a:solidFill>
                  <a:srgbClr val="FFFFFF"/>
                </a:solidFill>
                <a:latin typeface="Times New Roman" panose="02020603050405020304" pitchFamily="18" charset="0"/>
                <a:cs typeface="Times New Roman" panose="02020603050405020304" pitchFamily="18" charset="0"/>
              </a:rPr>
              <a:t>r</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dirty="0">
                <a:solidFill>
                  <a:srgbClr val="FFFFFF"/>
                </a:solidFill>
                <a:latin typeface="Times New Roman" panose="02020603050405020304" pitchFamily="18" charset="0"/>
                <a:cs typeface="Times New Roman" panose="02020603050405020304" pitchFamily="18" charset="0"/>
              </a:rPr>
              <a:t>w</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185" dirty="0">
                <a:solidFill>
                  <a:srgbClr val="FFFFFF"/>
                </a:solidFill>
                <a:latin typeface="Times New Roman" panose="02020603050405020304" pitchFamily="18" charset="0"/>
                <a:cs typeface="Times New Roman" panose="02020603050405020304" pitchFamily="18" charset="0"/>
              </a:rPr>
              <a:t>r</a:t>
            </a:r>
            <a:r>
              <a:rPr lang="en-US" sz="3500" spc="-50" dirty="0">
                <a:solidFill>
                  <a:srgbClr val="FFFFFF"/>
                </a:solidFill>
                <a:latin typeface="Times New Roman" panose="02020603050405020304" pitchFamily="18" charset="0"/>
                <a:cs typeface="Times New Roman" panose="02020603050405020304" pitchFamily="18" charset="0"/>
              </a:rPr>
              <a:t>d</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80" dirty="0">
                <a:solidFill>
                  <a:srgbClr val="FFFFFF"/>
                </a:solidFill>
                <a:latin typeface="Times New Roman" panose="02020603050405020304" pitchFamily="18" charset="0"/>
                <a:cs typeface="Times New Roman" panose="02020603050405020304" pitchFamily="18" charset="0"/>
              </a:rPr>
              <a:t>o</a:t>
            </a:r>
            <a:r>
              <a:rPr lang="en-US" sz="3500" spc="-80" dirty="0">
                <a:solidFill>
                  <a:srgbClr val="FFFFFF"/>
                </a:solidFill>
                <a:latin typeface="Times New Roman" panose="02020603050405020304" pitchFamily="18" charset="0"/>
                <a:cs typeface="Times New Roman" panose="02020603050405020304" pitchFamily="18" charset="0"/>
              </a:rPr>
              <a:t>f</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105" dirty="0">
                <a:solidFill>
                  <a:srgbClr val="FFFFFF"/>
                </a:solidFill>
                <a:latin typeface="Times New Roman" panose="02020603050405020304" pitchFamily="18" charset="0"/>
                <a:cs typeface="Times New Roman" panose="02020603050405020304" pitchFamily="18" charset="0"/>
              </a:rPr>
              <a:t>t</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10" dirty="0">
                <a:solidFill>
                  <a:srgbClr val="FFFFFF"/>
                </a:solidFill>
                <a:latin typeface="Times New Roman" panose="02020603050405020304" pitchFamily="18" charset="0"/>
                <a:cs typeface="Times New Roman" panose="02020603050405020304" pitchFamily="18" charset="0"/>
              </a:rPr>
              <a:t>k  </a:t>
            </a:r>
            <a:r>
              <a:rPr lang="en-US" sz="3500" spc="-130" dirty="0">
                <a:solidFill>
                  <a:srgbClr val="FFFFFF"/>
                </a:solidFill>
                <a:latin typeface="Times New Roman" panose="02020603050405020304" pitchFamily="18" charset="0"/>
                <a:cs typeface="Times New Roman" panose="02020603050405020304" pitchFamily="18" charset="0"/>
              </a:rPr>
              <a:t>market. </a:t>
            </a:r>
            <a:r>
              <a:rPr lang="en-US" sz="3500" spc="-125" dirty="0">
                <a:solidFill>
                  <a:srgbClr val="FFFFFF"/>
                </a:solidFill>
                <a:latin typeface="Times New Roman" panose="02020603050405020304" pitchFamily="18" charset="0"/>
                <a:cs typeface="Times New Roman" panose="02020603050405020304" pitchFamily="18" charset="0"/>
              </a:rPr>
              <a:t>Join </a:t>
            </a:r>
            <a:r>
              <a:rPr lang="en-US" sz="3500" spc="-15" dirty="0">
                <a:solidFill>
                  <a:srgbClr val="FFFFFF"/>
                </a:solidFill>
                <a:latin typeface="Times New Roman" panose="02020603050405020304" pitchFamily="18" charset="0"/>
                <a:cs typeface="Times New Roman" panose="02020603050405020304" pitchFamily="18" charset="0"/>
              </a:rPr>
              <a:t>us </a:t>
            </a:r>
            <a:r>
              <a:rPr lang="en-US" sz="3500" spc="50" dirty="0">
                <a:solidFill>
                  <a:srgbClr val="FFFFFF"/>
                </a:solidFill>
                <a:latin typeface="Times New Roman" panose="02020603050405020304" pitchFamily="18" charset="0"/>
                <a:cs typeface="Times New Roman" panose="02020603050405020304" pitchFamily="18" charset="0"/>
              </a:rPr>
              <a:t>on </a:t>
            </a:r>
            <a:r>
              <a:rPr lang="en-US" sz="3500" spc="-60" dirty="0">
                <a:solidFill>
                  <a:srgbClr val="FFFFFF"/>
                </a:solidFill>
                <a:latin typeface="Times New Roman" panose="02020603050405020304" pitchFamily="18" charset="0"/>
                <a:cs typeface="Times New Roman" panose="02020603050405020304" pitchFamily="18" charset="0"/>
              </a:rPr>
              <a:t>this </a:t>
            </a:r>
            <a:r>
              <a:rPr lang="en-US" sz="3500" spc="-85" dirty="0">
                <a:solidFill>
                  <a:srgbClr val="FFFFFF"/>
                </a:solidFill>
                <a:latin typeface="Times New Roman" panose="02020603050405020304" pitchFamily="18" charset="0"/>
                <a:cs typeface="Times New Roman" panose="02020603050405020304" pitchFamily="18" charset="0"/>
              </a:rPr>
              <a:t>journey </a:t>
            </a:r>
            <a:r>
              <a:rPr lang="en-US" sz="3500" spc="-20" dirty="0">
                <a:solidFill>
                  <a:srgbClr val="FFFFFF"/>
                </a:solidFill>
                <a:latin typeface="Times New Roman" panose="02020603050405020304" pitchFamily="18" charset="0"/>
                <a:cs typeface="Times New Roman" panose="02020603050405020304" pitchFamily="18" charset="0"/>
              </a:rPr>
              <a:t>as </a:t>
            </a:r>
            <a:r>
              <a:rPr lang="en-US" sz="3500" spc="-50" dirty="0">
                <a:solidFill>
                  <a:srgbClr val="FFFFFF"/>
                </a:solidFill>
                <a:latin typeface="Times New Roman" panose="02020603050405020304" pitchFamily="18" charset="0"/>
                <a:cs typeface="Times New Roman" panose="02020603050405020304" pitchFamily="18" charset="0"/>
              </a:rPr>
              <a:t>we </a:t>
            </a:r>
            <a:r>
              <a:rPr lang="en-US" sz="3500" spc="-65" dirty="0">
                <a:solidFill>
                  <a:srgbClr val="FFFFFF"/>
                </a:solidFill>
                <a:latin typeface="Times New Roman" panose="02020603050405020304" pitchFamily="18" charset="0"/>
                <a:cs typeface="Times New Roman" panose="02020603050405020304" pitchFamily="18" charset="0"/>
              </a:rPr>
              <a:t>uncover</a:t>
            </a:r>
            <a:r>
              <a:rPr lang="en-US" sz="3500" spc="-60" dirty="0">
                <a:solidFill>
                  <a:srgbClr val="FFFFFF"/>
                </a:solidFill>
                <a:latin typeface="Times New Roman" panose="02020603050405020304" pitchFamily="18" charset="0"/>
                <a:cs typeface="Times New Roman" panose="02020603050405020304" pitchFamily="18" charset="0"/>
              </a:rPr>
              <a:t> </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185" dirty="0">
                <a:solidFill>
                  <a:srgbClr val="FFFFFF"/>
                </a:solidFill>
                <a:latin typeface="Times New Roman" panose="02020603050405020304" pitchFamily="18" charset="0"/>
                <a:cs typeface="Times New Roman" panose="02020603050405020304" pitchFamily="18" charset="0"/>
              </a:rPr>
              <a:t>r</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80" dirty="0">
                <a:solidFill>
                  <a:srgbClr val="FFFFFF"/>
                </a:solidFill>
                <a:latin typeface="Times New Roman" panose="02020603050405020304" pitchFamily="18" charset="0"/>
                <a:cs typeface="Times New Roman" panose="02020603050405020304" pitchFamily="18" charset="0"/>
              </a:rPr>
              <a:t>o</a:t>
            </a:r>
            <a:r>
              <a:rPr lang="en-US" sz="3500" spc="-80" dirty="0">
                <a:solidFill>
                  <a:srgbClr val="FFFFFF"/>
                </a:solidFill>
                <a:latin typeface="Times New Roman" panose="02020603050405020304" pitchFamily="18" charset="0"/>
                <a:cs typeface="Times New Roman" panose="02020603050405020304" pitchFamily="18" charset="0"/>
              </a:rPr>
              <a:t>f</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5" dirty="0">
                <a:solidFill>
                  <a:srgbClr val="FFFFFF"/>
                </a:solidFill>
                <a:latin typeface="Times New Roman" panose="02020603050405020304" pitchFamily="18" charset="0"/>
                <a:cs typeface="Times New Roman" panose="02020603050405020304" pitchFamily="18" charset="0"/>
              </a:rPr>
              <a:t>h</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30" dirty="0">
                <a:solidFill>
                  <a:srgbClr val="FFFFFF"/>
                </a:solidFill>
                <a:latin typeface="Times New Roman" panose="02020603050405020304" pitchFamily="18" charset="0"/>
                <a:cs typeface="Times New Roman" panose="02020603050405020304" pitchFamily="18" charset="0"/>
              </a:rPr>
              <a:t>s</a:t>
            </a:r>
            <a:r>
              <a:rPr lang="en-US" sz="3500" spc="-105" dirty="0">
                <a:solidFill>
                  <a:srgbClr val="FFFFFF"/>
                </a:solidFill>
                <a:latin typeface="Times New Roman" panose="02020603050405020304" pitchFamily="18" charset="0"/>
                <a:cs typeface="Times New Roman" panose="02020603050405020304" pitchFamily="18" charset="0"/>
              </a:rPr>
              <a:t>t</a:t>
            </a:r>
            <a:r>
              <a:rPr lang="en-US" sz="3500" spc="100" dirty="0">
                <a:solidFill>
                  <a:srgbClr val="FFFFFF"/>
                </a:solidFill>
                <a:latin typeface="Times New Roman" panose="02020603050405020304" pitchFamily="18" charset="0"/>
                <a:cs typeface="Times New Roman" panose="02020603050405020304" pitchFamily="18" charset="0"/>
              </a:rPr>
              <a:t>o</a:t>
            </a:r>
            <a:r>
              <a:rPr lang="en-US" sz="3500" spc="-160" dirty="0">
                <a:solidFill>
                  <a:srgbClr val="FFFFFF"/>
                </a:solidFill>
                <a:latin typeface="Times New Roman" panose="02020603050405020304" pitchFamily="18" charset="0"/>
                <a:cs typeface="Times New Roman" panose="02020603050405020304" pitchFamily="18" charset="0"/>
              </a:rPr>
              <a:t>c</a:t>
            </a:r>
            <a:r>
              <a:rPr lang="en-US" sz="3500" spc="-10" dirty="0">
                <a:solidFill>
                  <a:srgbClr val="FFFFFF"/>
                </a:solidFill>
                <a:latin typeface="Times New Roman" panose="02020603050405020304" pitchFamily="18" charset="0"/>
                <a:cs typeface="Times New Roman" panose="02020603050405020304" pitchFamily="18" charset="0"/>
              </a:rPr>
              <a:t>k</a:t>
            </a:r>
            <a:r>
              <a:rPr lang="en-US" sz="3500" spc="-200" dirty="0">
                <a:solidFill>
                  <a:srgbClr val="FFFFFF"/>
                </a:solidFill>
                <a:latin typeface="Times New Roman" panose="02020603050405020304" pitchFamily="18" charset="0"/>
                <a:cs typeface="Times New Roman" panose="02020603050405020304" pitchFamily="18" charset="0"/>
              </a:rPr>
              <a:t> </a:t>
            </a:r>
            <a:r>
              <a:rPr lang="en-US" sz="3500" spc="-10" dirty="0">
                <a:solidFill>
                  <a:srgbClr val="FFFFFF"/>
                </a:solidFill>
                <a:latin typeface="Times New Roman" panose="02020603050405020304" pitchFamily="18" charset="0"/>
                <a:cs typeface="Times New Roman" panose="02020603050405020304" pitchFamily="18" charset="0"/>
              </a:rPr>
              <a:t>m</a:t>
            </a:r>
            <a:r>
              <a:rPr lang="en-US" sz="3500" spc="-70" dirty="0">
                <a:solidFill>
                  <a:srgbClr val="FFFFFF"/>
                </a:solidFill>
                <a:latin typeface="Times New Roman" panose="02020603050405020304" pitchFamily="18" charset="0"/>
                <a:cs typeface="Times New Roman" panose="02020603050405020304" pitchFamily="18" charset="0"/>
              </a:rPr>
              <a:t>a</a:t>
            </a:r>
            <a:r>
              <a:rPr lang="en-US" sz="3500" spc="-140" dirty="0">
                <a:solidFill>
                  <a:srgbClr val="FFFFFF"/>
                </a:solidFill>
                <a:latin typeface="Times New Roman" panose="02020603050405020304" pitchFamily="18" charset="0"/>
                <a:cs typeface="Times New Roman" panose="02020603050405020304" pitchFamily="18" charset="0"/>
              </a:rPr>
              <a:t>r</a:t>
            </a:r>
            <a:r>
              <a:rPr lang="en-US" sz="3500" spc="-80" dirty="0">
                <a:solidFill>
                  <a:srgbClr val="FFFFFF"/>
                </a:solidFill>
                <a:latin typeface="Times New Roman" panose="02020603050405020304" pitchFamily="18" charset="0"/>
                <a:cs typeface="Times New Roman" panose="02020603050405020304" pitchFamily="18" charset="0"/>
              </a:rPr>
              <a:t>k</a:t>
            </a:r>
            <a:r>
              <a:rPr lang="en-US" sz="3500" spc="-110" dirty="0">
                <a:solidFill>
                  <a:srgbClr val="FFFFFF"/>
                </a:solidFill>
                <a:latin typeface="Times New Roman" panose="02020603050405020304" pitchFamily="18" charset="0"/>
                <a:cs typeface="Times New Roman" panose="02020603050405020304" pitchFamily="18" charset="0"/>
              </a:rPr>
              <a:t>e</a:t>
            </a:r>
            <a:r>
              <a:rPr lang="en-US" sz="3500" spc="-90" dirty="0">
                <a:solidFill>
                  <a:srgbClr val="FFFFFF"/>
                </a:solidFill>
                <a:latin typeface="Times New Roman" panose="02020603050405020304" pitchFamily="18" charset="0"/>
                <a:cs typeface="Times New Roman" panose="02020603050405020304" pitchFamily="18" charset="0"/>
              </a:rPr>
              <a:t>t</a:t>
            </a:r>
            <a:r>
              <a:rPr lang="en-US" sz="3500" spc="-395" dirty="0">
                <a:solidFill>
                  <a:srgbClr val="FFFFFF"/>
                </a:solidFill>
                <a:latin typeface="Times New Roman" panose="02020603050405020304" pitchFamily="18" charset="0"/>
                <a:cs typeface="Times New Roman" panose="02020603050405020304" pitchFamily="18" charset="0"/>
              </a:rPr>
              <a:t>.</a:t>
            </a:r>
            <a:endParaRPr lang="en-US" sz="3500" dirty="0">
              <a:latin typeface="Times New Roman" panose="02020603050405020304" pitchFamily="18" charset="0"/>
              <a:cs typeface="Times New Roman" panose="02020603050405020304" pitchFamily="18" charset="0"/>
            </a:endParaRPr>
          </a:p>
          <a:p>
            <a:pPr marL="12700" marR="5080" indent="132080" algn="just">
              <a:lnSpc>
                <a:spcPct val="100000"/>
              </a:lnSpc>
              <a:spcBef>
                <a:spcPts val="100"/>
              </a:spcBef>
            </a:pPr>
            <a:endParaRPr lang="en-IN" sz="3500" spc="75" dirty="0">
              <a:solidFill>
                <a:schemeClr val="bg1"/>
              </a:solidFill>
              <a:latin typeface="Times New Roman" panose="02020603050405020304" pitchFamily="18" charset="0"/>
              <a:cs typeface="Times New Roman" panose="02020603050405020304" pitchFamily="18" charset="0"/>
            </a:endParaRPr>
          </a:p>
          <a:p>
            <a:pPr marL="12700" marR="5080" indent="132080" algn="just">
              <a:lnSpc>
                <a:spcPct val="100000"/>
              </a:lnSpc>
              <a:spcBef>
                <a:spcPts val="100"/>
              </a:spcBef>
            </a:pPr>
            <a:r>
              <a:rPr sz="3500" spc="75" dirty="0">
                <a:solidFill>
                  <a:schemeClr val="bg1"/>
                </a:solidFill>
                <a:latin typeface="Times New Roman" panose="02020603050405020304" pitchFamily="18" charset="0"/>
                <a:cs typeface="Times New Roman" panose="02020603050405020304" pitchFamily="18" charset="0"/>
              </a:rPr>
              <a:t>S</a:t>
            </a:r>
            <a:r>
              <a:rPr sz="3500" spc="-105" dirty="0">
                <a:solidFill>
                  <a:schemeClr val="bg1"/>
                </a:solidFill>
                <a:latin typeface="Times New Roman" panose="02020603050405020304" pitchFamily="18" charset="0"/>
                <a:cs typeface="Times New Roman" panose="02020603050405020304" pitchFamily="18" charset="0"/>
              </a:rPr>
              <a:t>t</a:t>
            </a:r>
            <a:r>
              <a:rPr sz="3500" spc="100" dirty="0">
                <a:solidFill>
                  <a:schemeClr val="bg1"/>
                </a:solidFill>
                <a:latin typeface="Times New Roman" panose="02020603050405020304" pitchFamily="18" charset="0"/>
                <a:cs typeface="Times New Roman" panose="02020603050405020304" pitchFamily="18" charset="0"/>
              </a:rPr>
              <a:t>o</a:t>
            </a:r>
            <a:r>
              <a:rPr sz="3500" spc="-160" dirty="0">
                <a:solidFill>
                  <a:schemeClr val="bg1"/>
                </a:solidFill>
                <a:latin typeface="Times New Roman" panose="02020603050405020304" pitchFamily="18" charset="0"/>
                <a:cs typeface="Times New Roman" panose="02020603050405020304" pitchFamily="18" charset="0"/>
              </a:rPr>
              <a:t>c</a:t>
            </a:r>
            <a:r>
              <a:rPr sz="3500" spc="-10" dirty="0">
                <a:solidFill>
                  <a:schemeClr val="bg1"/>
                </a:solidFill>
                <a:latin typeface="Times New Roman" panose="02020603050405020304" pitchFamily="18" charset="0"/>
                <a:cs typeface="Times New Roman" panose="02020603050405020304" pitchFamily="18" charset="0"/>
              </a:rPr>
              <a:t>k</a:t>
            </a:r>
            <a:r>
              <a:rPr sz="3500" spc="-200" dirty="0">
                <a:solidFill>
                  <a:schemeClr val="bg1"/>
                </a:solidFill>
                <a:latin typeface="Times New Roman" panose="02020603050405020304" pitchFamily="18" charset="0"/>
                <a:cs typeface="Times New Roman" panose="02020603050405020304" pitchFamily="18" charset="0"/>
              </a:rPr>
              <a:t> </a:t>
            </a:r>
            <a:r>
              <a:rPr sz="3500" spc="-50" dirty="0">
                <a:solidFill>
                  <a:schemeClr val="bg1"/>
                </a:solidFill>
                <a:latin typeface="Times New Roman" panose="02020603050405020304" pitchFamily="18" charset="0"/>
                <a:cs typeface="Times New Roman" panose="02020603050405020304" pitchFamily="18" charset="0"/>
              </a:rPr>
              <a:t>p</a:t>
            </a:r>
            <a:r>
              <a:rPr sz="3500" spc="-140" dirty="0">
                <a:solidFill>
                  <a:schemeClr val="bg1"/>
                </a:solidFill>
                <a:latin typeface="Times New Roman" panose="02020603050405020304" pitchFamily="18" charset="0"/>
                <a:cs typeface="Times New Roman" panose="02020603050405020304" pitchFamily="18" charset="0"/>
              </a:rPr>
              <a:t>r</a:t>
            </a:r>
            <a:r>
              <a:rPr sz="3500" spc="-170" dirty="0">
                <a:solidFill>
                  <a:schemeClr val="bg1"/>
                </a:solidFill>
                <a:latin typeface="Times New Roman" panose="02020603050405020304" pitchFamily="18" charset="0"/>
                <a:cs typeface="Times New Roman" panose="02020603050405020304" pitchFamily="18" charset="0"/>
              </a:rPr>
              <a:t>i</a:t>
            </a:r>
            <a:r>
              <a:rPr sz="3500" spc="-195" dirty="0">
                <a:solidFill>
                  <a:schemeClr val="bg1"/>
                </a:solidFill>
                <a:latin typeface="Times New Roman" panose="02020603050405020304" pitchFamily="18" charset="0"/>
                <a:cs typeface="Times New Roman" panose="02020603050405020304" pitchFamily="18" charset="0"/>
              </a:rPr>
              <a:t>c</a:t>
            </a:r>
            <a:r>
              <a:rPr sz="3500" spc="-110" dirty="0">
                <a:solidFill>
                  <a:schemeClr val="bg1"/>
                </a:solidFill>
                <a:latin typeface="Times New Roman" panose="02020603050405020304" pitchFamily="18" charset="0"/>
                <a:cs typeface="Times New Roman" panose="02020603050405020304" pitchFamily="18" charset="0"/>
              </a:rPr>
              <a:t>e</a:t>
            </a:r>
            <a:r>
              <a:rPr sz="3500" spc="30" dirty="0">
                <a:solidFill>
                  <a:schemeClr val="bg1"/>
                </a:solidFill>
                <a:latin typeface="Times New Roman" panose="02020603050405020304" pitchFamily="18" charset="0"/>
                <a:cs typeface="Times New Roman" panose="02020603050405020304" pitchFamily="18" charset="0"/>
              </a:rPr>
              <a:t>s</a:t>
            </a:r>
            <a:r>
              <a:rPr sz="3500" spc="-195" dirty="0">
                <a:solidFill>
                  <a:schemeClr val="bg1"/>
                </a:solidFill>
                <a:latin typeface="Times New Roman" panose="02020603050405020304" pitchFamily="18" charset="0"/>
                <a:cs typeface="Times New Roman" panose="02020603050405020304" pitchFamily="18" charset="0"/>
              </a:rPr>
              <a:t> </a:t>
            </a:r>
            <a:r>
              <a:rPr sz="3500" spc="-70" dirty="0">
                <a:solidFill>
                  <a:srgbClr val="FFFFFF"/>
                </a:solidFill>
                <a:latin typeface="Times New Roman" panose="02020603050405020304" pitchFamily="18" charset="0"/>
                <a:cs typeface="Times New Roman" panose="02020603050405020304" pitchFamily="18" charset="0"/>
              </a:rPr>
              <a:t>a</a:t>
            </a:r>
            <a:r>
              <a:rPr sz="3500" spc="-185" dirty="0">
                <a:solidFill>
                  <a:srgbClr val="FFFFFF"/>
                </a:solidFill>
                <a:latin typeface="Times New Roman" panose="02020603050405020304" pitchFamily="18" charset="0"/>
                <a:cs typeface="Times New Roman" panose="02020603050405020304" pitchFamily="18" charset="0"/>
              </a:rPr>
              <a:t>r</a:t>
            </a:r>
            <a:r>
              <a:rPr sz="3500" spc="-110" dirty="0">
                <a:solidFill>
                  <a:srgbClr val="FFFFFF"/>
                </a:solidFill>
                <a:latin typeface="Times New Roman" panose="02020603050405020304" pitchFamily="18" charset="0"/>
                <a:cs typeface="Times New Roman" panose="02020603050405020304" pitchFamily="18" charset="0"/>
              </a:rPr>
              <a:t>e</a:t>
            </a:r>
            <a:r>
              <a:rPr sz="3500" spc="-200" dirty="0">
                <a:solidFill>
                  <a:srgbClr val="FFFFFF"/>
                </a:solidFill>
                <a:latin typeface="Times New Roman" panose="02020603050405020304" pitchFamily="18" charset="0"/>
                <a:cs typeface="Times New Roman" panose="02020603050405020304" pitchFamily="18" charset="0"/>
              </a:rPr>
              <a:t> </a:t>
            </a:r>
            <a:r>
              <a:rPr sz="3500" spc="-50" dirty="0">
                <a:solidFill>
                  <a:srgbClr val="FFFFFF"/>
                </a:solidFill>
                <a:latin typeface="Times New Roman" panose="02020603050405020304" pitchFamily="18" charset="0"/>
                <a:cs typeface="Times New Roman" panose="02020603050405020304" pitchFamily="18" charset="0"/>
              </a:rPr>
              <a:t>d</a:t>
            </a:r>
            <a:r>
              <a:rPr sz="3500" spc="-170" dirty="0">
                <a:solidFill>
                  <a:srgbClr val="FFFFFF"/>
                </a:solidFill>
                <a:latin typeface="Times New Roman" panose="02020603050405020304" pitchFamily="18" charset="0"/>
                <a:cs typeface="Times New Roman" panose="02020603050405020304" pitchFamily="18" charset="0"/>
              </a:rPr>
              <a:t>i</a:t>
            </a:r>
            <a:r>
              <a:rPr sz="3500" spc="-80" dirty="0">
                <a:solidFill>
                  <a:srgbClr val="FFFFFF"/>
                </a:solidFill>
                <a:latin typeface="Times New Roman" panose="02020603050405020304" pitchFamily="18" charset="0"/>
                <a:cs typeface="Times New Roman" panose="02020603050405020304" pitchFamily="18" charset="0"/>
              </a:rPr>
              <a:t>f</a:t>
            </a:r>
            <a:r>
              <a:rPr sz="3500" spc="55" dirty="0">
                <a:solidFill>
                  <a:srgbClr val="FFFFFF"/>
                </a:solidFill>
                <a:latin typeface="Times New Roman" panose="02020603050405020304" pitchFamily="18" charset="0"/>
                <a:cs typeface="Times New Roman" panose="02020603050405020304" pitchFamily="18" charset="0"/>
              </a:rPr>
              <a:t>ﬁ</a:t>
            </a:r>
            <a:r>
              <a:rPr sz="3500" spc="-160" dirty="0">
                <a:solidFill>
                  <a:srgbClr val="FFFFFF"/>
                </a:solidFill>
                <a:latin typeface="Times New Roman" panose="02020603050405020304" pitchFamily="18" charset="0"/>
                <a:cs typeface="Times New Roman" panose="02020603050405020304" pitchFamily="18" charset="0"/>
              </a:rPr>
              <a:t>c</a:t>
            </a:r>
            <a:r>
              <a:rPr sz="3500" spc="-55" dirty="0">
                <a:solidFill>
                  <a:srgbClr val="FFFFFF"/>
                </a:solidFill>
                <a:latin typeface="Times New Roman" panose="02020603050405020304" pitchFamily="18" charset="0"/>
                <a:cs typeface="Times New Roman" panose="02020603050405020304" pitchFamily="18" charset="0"/>
              </a:rPr>
              <a:t>u</a:t>
            </a:r>
            <a:r>
              <a:rPr sz="3500" spc="-195" dirty="0">
                <a:solidFill>
                  <a:srgbClr val="FFFFFF"/>
                </a:solidFill>
                <a:latin typeface="Times New Roman" panose="02020603050405020304" pitchFamily="18" charset="0"/>
                <a:cs typeface="Times New Roman" panose="02020603050405020304" pitchFamily="18" charset="0"/>
              </a:rPr>
              <a:t>l</a:t>
            </a:r>
            <a:r>
              <a:rPr sz="3500" spc="-90" dirty="0">
                <a:solidFill>
                  <a:srgbClr val="FFFFFF"/>
                </a:solidFill>
                <a:latin typeface="Times New Roman" panose="02020603050405020304" pitchFamily="18" charset="0"/>
                <a:cs typeface="Times New Roman" panose="02020603050405020304" pitchFamily="18" charset="0"/>
              </a:rPr>
              <a:t>t</a:t>
            </a:r>
            <a:r>
              <a:rPr sz="3500" spc="-200" dirty="0">
                <a:solidFill>
                  <a:srgbClr val="FFFFFF"/>
                </a:solidFill>
                <a:latin typeface="Times New Roman" panose="02020603050405020304" pitchFamily="18" charset="0"/>
                <a:cs typeface="Times New Roman" panose="02020603050405020304" pitchFamily="18" charset="0"/>
              </a:rPr>
              <a:t> </a:t>
            </a:r>
            <a:r>
              <a:rPr sz="3500" spc="-105" dirty="0">
                <a:solidFill>
                  <a:srgbClr val="FFFFFF"/>
                </a:solidFill>
                <a:latin typeface="Times New Roman" panose="02020603050405020304" pitchFamily="18" charset="0"/>
                <a:cs typeface="Times New Roman" panose="02020603050405020304" pitchFamily="18" charset="0"/>
              </a:rPr>
              <a:t>t</a:t>
            </a:r>
            <a:r>
              <a:rPr sz="3500" spc="70" dirty="0">
                <a:solidFill>
                  <a:srgbClr val="FFFFFF"/>
                </a:solidFill>
                <a:latin typeface="Times New Roman" panose="02020603050405020304" pitchFamily="18" charset="0"/>
                <a:cs typeface="Times New Roman" panose="02020603050405020304" pitchFamily="18" charset="0"/>
              </a:rPr>
              <a:t>o</a:t>
            </a:r>
            <a:r>
              <a:rPr lang="en-IN" sz="3500" spc="70" dirty="0">
                <a:solidFill>
                  <a:srgbClr val="FFFFFF"/>
                </a:solidFill>
                <a:latin typeface="Times New Roman" panose="02020603050405020304" pitchFamily="18" charset="0"/>
                <a:cs typeface="Times New Roman" panose="02020603050405020304" pitchFamily="18" charset="0"/>
              </a:rPr>
              <a:t> </a:t>
            </a:r>
            <a:r>
              <a:rPr sz="3500" spc="-50" dirty="0">
                <a:solidFill>
                  <a:srgbClr val="FFFFFF"/>
                </a:solidFill>
                <a:latin typeface="Times New Roman" panose="02020603050405020304" pitchFamily="18" charset="0"/>
                <a:cs typeface="Times New Roman" panose="02020603050405020304" pitchFamily="18" charset="0"/>
              </a:rPr>
              <a:t>p</a:t>
            </a:r>
            <a:r>
              <a:rPr sz="3500" spc="-185" dirty="0">
                <a:solidFill>
                  <a:srgbClr val="FFFFFF"/>
                </a:solidFill>
                <a:latin typeface="Times New Roman" panose="02020603050405020304" pitchFamily="18" charset="0"/>
                <a:cs typeface="Times New Roman" panose="02020603050405020304" pitchFamily="18" charset="0"/>
              </a:rPr>
              <a:t>r</a:t>
            </a:r>
            <a:r>
              <a:rPr sz="3500" spc="-110" dirty="0">
                <a:solidFill>
                  <a:srgbClr val="FFFFFF"/>
                </a:solidFill>
                <a:latin typeface="Times New Roman" panose="02020603050405020304" pitchFamily="18" charset="0"/>
                <a:cs typeface="Times New Roman" panose="02020603050405020304" pitchFamily="18" charset="0"/>
              </a:rPr>
              <a:t>e</a:t>
            </a:r>
            <a:r>
              <a:rPr sz="3500" spc="-50" dirty="0">
                <a:solidFill>
                  <a:srgbClr val="FFFFFF"/>
                </a:solidFill>
                <a:latin typeface="Times New Roman" panose="02020603050405020304" pitchFamily="18" charset="0"/>
                <a:cs typeface="Times New Roman" panose="02020603050405020304" pitchFamily="18" charset="0"/>
              </a:rPr>
              <a:t>d</a:t>
            </a:r>
            <a:r>
              <a:rPr sz="3500" spc="-170" dirty="0">
                <a:solidFill>
                  <a:srgbClr val="FFFFFF"/>
                </a:solidFill>
                <a:latin typeface="Times New Roman" panose="02020603050405020304" pitchFamily="18" charset="0"/>
                <a:cs typeface="Times New Roman" panose="02020603050405020304" pitchFamily="18" charset="0"/>
              </a:rPr>
              <a:t>i</a:t>
            </a:r>
            <a:r>
              <a:rPr sz="3500" spc="-160" dirty="0">
                <a:solidFill>
                  <a:srgbClr val="FFFFFF"/>
                </a:solidFill>
                <a:latin typeface="Times New Roman" panose="02020603050405020304" pitchFamily="18" charset="0"/>
                <a:cs typeface="Times New Roman" panose="02020603050405020304" pitchFamily="18" charset="0"/>
              </a:rPr>
              <a:t>c</a:t>
            </a:r>
            <a:r>
              <a:rPr sz="3500" spc="-90" dirty="0">
                <a:solidFill>
                  <a:srgbClr val="FFFFFF"/>
                </a:solidFill>
                <a:latin typeface="Times New Roman" panose="02020603050405020304" pitchFamily="18" charset="0"/>
                <a:cs typeface="Times New Roman" panose="02020603050405020304" pitchFamily="18" charset="0"/>
              </a:rPr>
              <a:t>t</a:t>
            </a:r>
            <a:r>
              <a:rPr sz="3500" spc="-395" dirty="0">
                <a:solidFill>
                  <a:srgbClr val="FFFFFF"/>
                </a:solidFill>
                <a:latin typeface="Times New Roman" panose="02020603050405020304" pitchFamily="18" charset="0"/>
                <a:cs typeface="Times New Roman" panose="02020603050405020304" pitchFamily="18" charset="0"/>
              </a:rPr>
              <a:t>.</a:t>
            </a:r>
            <a:r>
              <a:rPr sz="3500" spc="-200" dirty="0">
                <a:solidFill>
                  <a:srgbClr val="FFFFFF"/>
                </a:solidFill>
                <a:latin typeface="Times New Roman" panose="02020603050405020304" pitchFamily="18" charset="0"/>
                <a:cs typeface="Times New Roman" panose="02020603050405020304" pitchFamily="18" charset="0"/>
              </a:rPr>
              <a:t> </a:t>
            </a:r>
            <a:r>
              <a:rPr sz="3500" spc="65" dirty="0">
                <a:solidFill>
                  <a:srgbClr val="FFFFFF"/>
                </a:solidFill>
                <a:latin typeface="Times New Roman" panose="02020603050405020304" pitchFamily="18" charset="0"/>
                <a:cs typeface="Times New Roman" panose="02020603050405020304" pitchFamily="18" charset="0"/>
              </a:rPr>
              <a:t>H</a:t>
            </a:r>
            <a:r>
              <a:rPr sz="3500" spc="100" dirty="0">
                <a:solidFill>
                  <a:srgbClr val="FFFFFF"/>
                </a:solidFill>
                <a:latin typeface="Times New Roman" panose="02020603050405020304" pitchFamily="18" charset="0"/>
                <a:cs typeface="Times New Roman" panose="02020603050405020304" pitchFamily="18" charset="0"/>
              </a:rPr>
              <a:t>o</a:t>
            </a:r>
            <a:r>
              <a:rPr sz="3500" spc="15" dirty="0">
                <a:solidFill>
                  <a:srgbClr val="FFFFFF"/>
                </a:solidFill>
                <a:latin typeface="Times New Roman" panose="02020603050405020304" pitchFamily="18" charset="0"/>
                <a:cs typeface="Times New Roman" panose="02020603050405020304" pitchFamily="18" charset="0"/>
              </a:rPr>
              <a:t>w</a:t>
            </a:r>
            <a:r>
              <a:rPr sz="3500" spc="-110" dirty="0">
                <a:solidFill>
                  <a:srgbClr val="FFFFFF"/>
                </a:solidFill>
                <a:latin typeface="Times New Roman" panose="02020603050405020304" pitchFamily="18" charset="0"/>
                <a:cs typeface="Times New Roman" panose="02020603050405020304" pitchFamily="18" charset="0"/>
              </a:rPr>
              <a:t>e</a:t>
            </a:r>
            <a:r>
              <a:rPr sz="3500" spc="-20" dirty="0">
                <a:solidFill>
                  <a:srgbClr val="FFFFFF"/>
                </a:solidFill>
                <a:latin typeface="Times New Roman" panose="02020603050405020304" pitchFamily="18" charset="0"/>
                <a:cs typeface="Times New Roman" panose="02020603050405020304" pitchFamily="18" charset="0"/>
              </a:rPr>
              <a:t>v</a:t>
            </a:r>
            <a:r>
              <a:rPr sz="3500" spc="-110" dirty="0">
                <a:solidFill>
                  <a:srgbClr val="FFFFFF"/>
                </a:solidFill>
                <a:latin typeface="Times New Roman" panose="02020603050405020304" pitchFamily="18" charset="0"/>
                <a:cs typeface="Times New Roman" panose="02020603050405020304" pitchFamily="18" charset="0"/>
              </a:rPr>
              <a:t>e</a:t>
            </a:r>
            <a:r>
              <a:rPr sz="3500" spc="-245" dirty="0">
                <a:solidFill>
                  <a:srgbClr val="FFFFFF"/>
                </a:solidFill>
                <a:latin typeface="Times New Roman" panose="02020603050405020304" pitchFamily="18" charset="0"/>
                <a:cs typeface="Times New Roman" panose="02020603050405020304" pitchFamily="18" charset="0"/>
              </a:rPr>
              <a:t>r</a:t>
            </a:r>
            <a:r>
              <a:rPr sz="3500" spc="-425" dirty="0">
                <a:solidFill>
                  <a:srgbClr val="FFFFFF"/>
                </a:solidFill>
                <a:latin typeface="Times New Roman" panose="02020603050405020304" pitchFamily="18" charset="0"/>
                <a:cs typeface="Times New Roman" panose="02020603050405020304" pitchFamily="18" charset="0"/>
              </a:rPr>
              <a:t>,</a:t>
            </a:r>
            <a:r>
              <a:rPr sz="3500" spc="-200" dirty="0">
                <a:solidFill>
                  <a:srgbClr val="FFFFFF"/>
                </a:solidFill>
                <a:latin typeface="Times New Roman" panose="02020603050405020304" pitchFamily="18" charset="0"/>
                <a:cs typeface="Times New Roman" panose="02020603050405020304" pitchFamily="18" charset="0"/>
              </a:rPr>
              <a:t> </a:t>
            </a:r>
            <a:r>
              <a:rPr sz="3500" spc="-50" dirty="0">
                <a:solidFill>
                  <a:srgbClr val="FFFFFF"/>
                </a:solidFill>
                <a:latin typeface="Times New Roman" panose="02020603050405020304" pitchFamily="18" charset="0"/>
                <a:cs typeface="Times New Roman" panose="02020603050405020304" pitchFamily="18" charset="0"/>
              </a:rPr>
              <a:t>d</a:t>
            </a:r>
            <a:r>
              <a:rPr sz="3500" spc="-70" dirty="0">
                <a:solidFill>
                  <a:srgbClr val="FFFFFF"/>
                </a:solidFill>
                <a:latin typeface="Times New Roman" panose="02020603050405020304" pitchFamily="18" charset="0"/>
                <a:cs typeface="Times New Roman" panose="02020603050405020304" pitchFamily="18" charset="0"/>
              </a:rPr>
              <a:t>a</a:t>
            </a:r>
            <a:r>
              <a:rPr sz="3500" spc="-90" dirty="0">
                <a:solidFill>
                  <a:srgbClr val="FFFFFF"/>
                </a:solidFill>
                <a:latin typeface="Times New Roman" panose="02020603050405020304" pitchFamily="18" charset="0"/>
                <a:cs typeface="Times New Roman" panose="02020603050405020304" pitchFamily="18" charset="0"/>
              </a:rPr>
              <a:t>t</a:t>
            </a:r>
            <a:r>
              <a:rPr sz="3500" spc="-70" dirty="0">
                <a:solidFill>
                  <a:srgbClr val="FFFFFF"/>
                </a:solidFill>
                <a:latin typeface="Times New Roman" panose="02020603050405020304" pitchFamily="18" charset="0"/>
                <a:cs typeface="Times New Roman" panose="02020603050405020304" pitchFamily="18" charset="0"/>
              </a:rPr>
              <a:t>a</a:t>
            </a:r>
            <a:r>
              <a:rPr sz="3500" spc="60" dirty="0">
                <a:solidFill>
                  <a:srgbClr val="FFFFFF"/>
                </a:solidFill>
                <a:latin typeface="Times New Roman" panose="02020603050405020304" pitchFamily="18" charset="0"/>
                <a:cs typeface="Times New Roman" panose="02020603050405020304" pitchFamily="18" charset="0"/>
              </a:rPr>
              <a:t>-</a:t>
            </a:r>
            <a:r>
              <a:rPr sz="3500" spc="-50" dirty="0">
                <a:solidFill>
                  <a:srgbClr val="FFFFFF"/>
                </a:solidFill>
                <a:latin typeface="Times New Roman" panose="02020603050405020304" pitchFamily="18" charset="0"/>
                <a:cs typeface="Times New Roman" panose="02020603050405020304" pitchFamily="18" charset="0"/>
              </a:rPr>
              <a:t>d</a:t>
            </a:r>
            <a:r>
              <a:rPr sz="3500" spc="-140" dirty="0">
                <a:solidFill>
                  <a:srgbClr val="FFFFFF"/>
                </a:solidFill>
                <a:latin typeface="Times New Roman" panose="02020603050405020304" pitchFamily="18" charset="0"/>
                <a:cs typeface="Times New Roman" panose="02020603050405020304" pitchFamily="18" charset="0"/>
              </a:rPr>
              <a:t>r</a:t>
            </a:r>
            <a:r>
              <a:rPr sz="3500" spc="-170" dirty="0">
                <a:solidFill>
                  <a:srgbClr val="FFFFFF"/>
                </a:solidFill>
                <a:latin typeface="Times New Roman" panose="02020603050405020304" pitchFamily="18" charset="0"/>
                <a:cs typeface="Times New Roman" panose="02020603050405020304" pitchFamily="18" charset="0"/>
              </a:rPr>
              <a:t>i</a:t>
            </a:r>
            <a:r>
              <a:rPr sz="3500" spc="-20" dirty="0">
                <a:solidFill>
                  <a:srgbClr val="FFFFFF"/>
                </a:solidFill>
                <a:latin typeface="Times New Roman" panose="02020603050405020304" pitchFamily="18" charset="0"/>
                <a:cs typeface="Times New Roman" panose="02020603050405020304" pitchFamily="18" charset="0"/>
              </a:rPr>
              <a:t>v</a:t>
            </a:r>
            <a:r>
              <a:rPr sz="3500" spc="-110" dirty="0">
                <a:solidFill>
                  <a:srgbClr val="FFFFFF"/>
                </a:solidFill>
                <a:latin typeface="Times New Roman" panose="02020603050405020304" pitchFamily="18" charset="0"/>
                <a:cs typeface="Times New Roman" panose="02020603050405020304" pitchFamily="18" charset="0"/>
              </a:rPr>
              <a:t>e</a:t>
            </a:r>
            <a:r>
              <a:rPr sz="3500" dirty="0">
                <a:solidFill>
                  <a:srgbClr val="FFFFFF"/>
                </a:solidFill>
                <a:latin typeface="Times New Roman" panose="02020603050405020304" pitchFamily="18" charset="0"/>
                <a:cs typeface="Times New Roman" panose="02020603050405020304" pitchFamily="18" charset="0"/>
              </a:rPr>
              <a:t>n  </a:t>
            </a:r>
            <a:r>
              <a:rPr sz="3500" spc="-70" dirty="0">
                <a:solidFill>
                  <a:srgbClr val="FFFFFF"/>
                </a:solidFill>
                <a:latin typeface="Times New Roman" panose="02020603050405020304" pitchFamily="18" charset="0"/>
                <a:cs typeface="Times New Roman" panose="02020603050405020304" pitchFamily="18" charset="0"/>
              </a:rPr>
              <a:t>a</a:t>
            </a:r>
            <a:r>
              <a:rPr sz="3500" spc="-50" dirty="0">
                <a:solidFill>
                  <a:srgbClr val="FFFFFF"/>
                </a:solidFill>
                <a:latin typeface="Times New Roman" panose="02020603050405020304" pitchFamily="18" charset="0"/>
                <a:cs typeface="Times New Roman" panose="02020603050405020304" pitchFamily="18" charset="0"/>
              </a:rPr>
              <a:t>pp</a:t>
            </a:r>
            <a:r>
              <a:rPr sz="3500" spc="-185" dirty="0">
                <a:solidFill>
                  <a:srgbClr val="FFFFFF"/>
                </a:solidFill>
                <a:latin typeface="Times New Roman" panose="02020603050405020304" pitchFamily="18" charset="0"/>
                <a:cs typeface="Times New Roman" panose="02020603050405020304" pitchFamily="18" charset="0"/>
              </a:rPr>
              <a:t>r</a:t>
            </a:r>
            <a:r>
              <a:rPr sz="3500" spc="100" dirty="0">
                <a:solidFill>
                  <a:srgbClr val="FFFFFF"/>
                </a:solidFill>
                <a:latin typeface="Times New Roman" panose="02020603050405020304" pitchFamily="18" charset="0"/>
                <a:cs typeface="Times New Roman" panose="02020603050405020304" pitchFamily="18" charset="0"/>
              </a:rPr>
              <a:t>o</a:t>
            </a:r>
            <a:r>
              <a:rPr sz="3500" spc="-70" dirty="0">
                <a:solidFill>
                  <a:srgbClr val="FFFFFF"/>
                </a:solidFill>
                <a:latin typeface="Times New Roman" panose="02020603050405020304" pitchFamily="18" charset="0"/>
                <a:cs typeface="Times New Roman" panose="02020603050405020304" pitchFamily="18" charset="0"/>
              </a:rPr>
              <a:t>a</a:t>
            </a:r>
            <a:r>
              <a:rPr sz="3500" spc="-160" dirty="0">
                <a:solidFill>
                  <a:srgbClr val="FFFFFF"/>
                </a:solidFill>
                <a:latin typeface="Times New Roman" panose="02020603050405020304" pitchFamily="18" charset="0"/>
                <a:cs typeface="Times New Roman" panose="02020603050405020304" pitchFamily="18" charset="0"/>
              </a:rPr>
              <a:t>c</a:t>
            </a:r>
            <a:r>
              <a:rPr sz="3500" spc="-5" dirty="0">
                <a:solidFill>
                  <a:srgbClr val="FFFFFF"/>
                </a:solidFill>
                <a:latin typeface="Times New Roman" panose="02020603050405020304" pitchFamily="18" charset="0"/>
                <a:cs typeface="Times New Roman" panose="02020603050405020304" pitchFamily="18" charset="0"/>
              </a:rPr>
              <a:t>h</a:t>
            </a:r>
            <a:r>
              <a:rPr sz="3500" spc="-110" dirty="0">
                <a:solidFill>
                  <a:srgbClr val="FFFFFF"/>
                </a:solidFill>
                <a:latin typeface="Times New Roman" panose="02020603050405020304" pitchFamily="18" charset="0"/>
                <a:cs typeface="Times New Roman" panose="02020603050405020304" pitchFamily="18" charset="0"/>
              </a:rPr>
              <a:t>e</a:t>
            </a:r>
            <a:r>
              <a:rPr sz="3500" spc="30" dirty="0">
                <a:solidFill>
                  <a:srgbClr val="FFFFFF"/>
                </a:solidFill>
                <a:latin typeface="Times New Roman" panose="02020603050405020304" pitchFamily="18" charset="0"/>
                <a:cs typeface="Times New Roman" panose="02020603050405020304" pitchFamily="18" charset="0"/>
              </a:rPr>
              <a:t>s</a:t>
            </a:r>
            <a:r>
              <a:rPr sz="3500" spc="-200" dirty="0">
                <a:solidFill>
                  <a:srgbClr val="FFFFFF"/>
                </a:solidFill>
                <a:latin typeface="Times New Roman" panose="02020603050405020304" pitchFamily="18" charset="0"/>
                <a:cs typeface="Times New Roman" panose="02020603050405020304" pitchFamily="18" charset="0"/>
              </a:rPr>
              <a:t> </a:t>
            </a:r>
            <a:r>
              <a:rPr sz="3500" spc="80" dirty="0">
                <a:solidFill>
                  <a:srgbClr val="FFFFFF"/>
                </a:solidFill>
                <a:latin typeface="Times New Roman" panose="02020603050405020304" pitchFamily="18" charset="0"/>
                <a:cs typeface="Times New Roman" panose="02020603050405020304" pitchFamily="18" charset="0"/>
              </a:rPr>
              <a:t>o</a:t>
            </a:r>
            <a:r>
              <a:rPr sz="3500" spc="-80" dirty="0">
                <a:solidFill>
                  <a:srgbClr val="FFFFFF"/>
                </a:solidFill>
                <a:latin typeface="Times New Roman" panose="02020603050405020304" pitchFamily="18" charset="0"/>
                <a:cs typeface="Times New Roman" panose="02020603050405020304" pitchFamily="18" charset="0"/>
              </a:rPr>
              <a:t>f</a:t>
            </a:r>
            <a:r>
              <a:rPr sz="3500" spc="-105" dirty="0">
                <a:solidFill>
                  <a:srgbClr val="FFFFFF"/>
                </a:solidFill>
                <a:latin typeface="Times New Roman" panose="02020603050405020304" pitchFamily="18" charset="0"/>
                <a:cs typeface="Times New Roman" panose="02020603050405020304" pitchFamily="18" charset="0"/>
              </a:rPr>
              <a:t>f</a:t>
            </a:r>
            <a:r>
              <a:rPr sz="3500" spc="-110" dirty="0">
                <a:solidFill>
                  <a:srgbClr val="FFFFFF"/>
                </a:solidFill>
                <a:latin typeface="Times New Roman" panose="02020603050405020304" pitchFamily="18" charset="0"/>
                <a:cs typeface="Times New Roman" panose="02020603050405020304" pitchFamily="18" charset="0"/>
              </a:rPr>
              <a:t>e</a:t>
            </a:r>
            <a:r>
              <a:rPr sz="3500" spc="-140" dirty="0">
                <a:solidFill>
                  <a:srgbClr val="FFFFFF"/>
                </a:solidFill>
                <a:latin typeface="Times New Roman" panose="02020603050405020304" pitchFamily="18" charset="0"/>
                <a:cs typeface="Times New Roman" panose="02020603050405020304" pitchFamily="18" charset="0"/>
              </a:rPr>
              <a:t>r</a:t>
            </a:r>
            <a:r>
              <a:rPr sz="3500" spc="-200" dirty="0">
                <a:solidFill>
                  <a:srgbClr val="FFFFFF"/>
                </a:solidFill>
                <a:latin typeface="Times New Roman" panose="02020603050405020304" pitchFamily="18" charset="0"/>
                <a:cs typeface="Times New Roman" panose="02020603050405020304" pitchFamily="18" charset="0"/>
              </a:rPr>
              <a:t> </a:t>
            </a:r>
            <a:r>
              <a:rPr sz="3500" dirty="0">
                <a:solidFill>
                  <a:srgbClr val="FFFFFF"/>
                </a:solidFill>
                <a:latin typeface="Times New Roman" panose="02020603050405020304" pitchFamily="18" charset="0"/>
                <a:cs typeface="Times New Roman" panose="02020603050405020304" pitchFamily="18" charset="0"/>
              </a:rPr>
              <a:t>n</a:t>
            </a:r>
            <a:r>
              <a:rPr sz="3500" spc="-110" dirty="0">
                <a:solidFill>
                  <a:srgbClr val="FFFFFF"/>
                </a:solidFill>
                <a:latin typeface="Times New Roman" panose="02020603050405020304" pitchFamily="18" charset="0"/>
                <a:cs typeface="Times New Roman" panose="02020603050405020304" pitchFamily="18" charset="0"/>
              </a:rPr>
              <a:t>e</a:t>
            </a:r>
            <a:r>
              <a:rPr sz="3500" spc="15" dirty="0">
                <a:solidFill>
                  <a:srgbClr val="FFFFFF"/>
                </a:solidFill>
                <a:latin typeface="Times New Roman" panose="02020603050405020304" pitchFamily="18" charset="0"/>
                <a:cs typeface="Times New Roman" panose="02020603050405020304" pitchFamily="18" charset="0"/>
              </a:rPr>
              <a:t>w</a:t>
            </a:r>
            <a:r>
              <a:rPr sz="3500" spc="-200" dirty="0">
                <a:solidFill>
                  <a:srgbClr val="FFFFFF"/>
                </a:solidFill>
                <a:latin typeface="Times New Roman" panose="02020603050405020304" pitchFamily="18" charset="0"/>
                <a:cs typeface="Times New Roman" panose="02020603050405020304" pitchFamily="18" charset="0"/>
              </a:rPr>
              <a:t> </a:t>
            </a:r>
            <a:r>
              <a:rPr sz="3500" spc="100" dirty="0">
                <a:solidFill>
                  <a:srgbClr val="FFFFFF"/>
                </a:solidFill>
                <a:latin typeface="Times New Roman" panose="02020603050405020304" pitchFamily="18" charset="0"/>
                <a:cs typeface="Times New Roman" panose="02020603050405020304" pitchFamily="18" charset="0"/>
              </a:rPr>
              <a:t>o</a:t>
            </a:r>
            <a:r>
              <a:rPr sz="3500" spc="-50" dirty="0">
                <a:solidFill>
                  <a:srgbClr val="FFFFFF"/>
                </a:solidFill>
                <a:latin typeface="Times New Roman" panose="02020603050405020304" pitchFamily="18" charset="0"/>
                <a:cs typeface="Times New Roman" panose="02020603050405020304" pitchFamily="18" charset="0"/>
              </a:rPr>
              <a:t>pp</a:t>
            </a:r>
            <a:r>
              <a:rPr sz="3500" spc="100" dirty="0">
                <a:solidFill>
                  <a:srgbClr val="FFFFFF"/>
                </a:solidFill>
                <a:latin typeface="Times New Roman" panose="02020603050405020304" pitchFamily="18" charset="0"/>
                <a:cs typeface="Times New Roman" panose="02020603050405020304" pitchFamily="18" charset="0"/>
              </a:rPr>
              <a:t>o</a:t>
            </a:r>
            <a:r>
              <a:rPr sz="3500" spc="-140" dirty="0">
                <a:solidFill>
                  <a:srgbClr val="FFFFFF"/>
                </a:solidFill>
                <a:latin typeface="Times New Roman" panose="02020603050405020304" pitchFamily="18" charset="0"/>
                <a:cs typeface="Times New Roman" panose="02020603050405020304" pitchFamily="18" charset="0"/>
              </a:rPr>
              <a:t>r</a:t>
            </a:r>
            <a:r>
              <a:rPr sz="3500" spc="-90" dirty="0">
                <a:solidFill>
                  <a:srgbClr val="FFFFFF"/>
                </a:solidFill>
                <a:latin typeface="Times New Roman" panose="02020603050405020304" pitchFamily="18" charset="0"/>
                <a:cs typeface="Times New Roman" panose="02020603050405020304" pitchFamily="18" charset="0"/>
              </a:rPr>
              <a:t>t</a:t>
            </a:r>
            <a:r>
              <a:rPr sz="3500" spc="-55" dirty="0">
                <a:solidFill>
                  <a:srgbClr val="FFFFFF"/>
                </a:solidFill>
                <a:latin typeface="Times New Roman" panose="02020603050405020304" pitchFamily="18" charset="0"/>
                <a:cs typeface="Times New Roman" panose="02020603050405020304" pitchFamily="18" charset="0"/>
              </a:rPr>
              <a:t>u</a:t>
            </a:r>
            <a:r>
              <a:rPr sz="3500" dirty="0">
                <a:solidFill>
                  <a:srgbClr val="FFFFFF"/>
                </a:solidFill>
                <a:latin typeface="Times New Roman" panose="02020603050405020304" pitchFamily="18" charset="0"/>
                <a:cs typeface="Times New Roman" panose="02020603050405020304" pitchFamily="18" charset="0"/>
              </a:rPr>
              <a:t>n</a:t>
            </a:r>
            <a:r>
              <a:rPr sz="3500" spc="-170" dirty="0">
                <a:solidFill>
                  <a:srgbClr val="FFFFFF"/>
                </a:solidFill>
                <a:latin typeface="Times New Roman" panose="02020603050405020304" pitchFamily="18" charset="0"/>
                <a:cs typeface="Times New Roman" panose="02020603050405020304" pitchFamily="18" charset="0"/>
              </a:rPr>
              <a:t>i</a:t>
            </a:r>
            <a:r>
              <a:rPr sz="3500" spc="-90" dirty="0">
                <a:solidFill>
                  <a:srgbClr val="FFFFFF"/>
                </a:solidFill>
                <a:latin typeface="Times New Roman" panose="02020603050405020304" pitchFamily="18" charset="0"/>
                <a:cs typeface="Times New Roman" panose="02020603050405020304" pitchFamily="18" charset="0"/>
              </a:rPr>
              <a:t>t</a:t>
            </a:r>
            <a:r>
              <a:rPr sz="3500" spc="-170" dirty="0">
                <a:solidFill>
                  <a:srgbClr val="FFFFFF"/>
                </a:solidFill>
                <a:latin typeface="Times New Roman" panose="02020603050405020304" pitchFamily="18" charset="0"/>
                <a:cs typeface="Times New Roman" panose="02020603050405020304" pitchFamily="18" charset="0"/>
              </a:rPr>
              <a:t>i</a:t>
            </a:r>
            <a:r>
              <a:rPr sz="3500" spc="-110" dirty="0">
                <a:solidFill>
                  <a:srgbClr val="FFFFFF"/>
                </a:solidFill>
                <a:latin typeface="Times New Roman" panose="02020603050405020304" pitchFamily="18" charset="0"/>
                <a:cs typeface="Times New Roman" panose="02020603050405020304" pitchFamily="18" charset="0"/>
              </a:rPr>
              <a:t>e</a:t>
            </a:r>
            <a:r>
              <a:rPr sz="3500" spc="30" dirty="0">
                <a:solidFill>
                  <a:srgbClr val="FFFFFF"/>
                </a:solidFill>
                <a:latin typeface="Times New Roman" panose="02020603050405020304" pitchFamily="18" charset="0"/>
                <a:cs typeface="Times New Roman" panose="02020603050405020304" pitchFamily="18" charset="0"/>
              </a:rPr>
              <a:t>s</a:t>
            </a:r>
            <a:r>
              <a:rPr sz="3500" spc="-200" dirty="0">
                <a:solidFill>
                  <a:srgbClr val="FFFFFF"/>
                </a:solidFill>
                <a:latin typeface="Times New Roman" panose="02020603050405020304" pitchFamily="18" charset="0"/>
                <a:cs typeface="Times New Roman" panose="02020603050405020304" pitchFamily="18" charset="0"/>
              </a:rPr>
              <a:t> </a:t>
            </a:r>
            <a:r>
              <a:rPr sz="3500" spc="-105" dirty="0">
                <a:solidFill>
                  <a:srgbClr val="FFFFFF"/>
                </a:solidFill>
                <a:latin typeface="Times New Roman" panose="02020603050405020304" pitchFamily="18" charset="0"/>
                <a:cs typeface="Times New Roman" panose="02020603050405020304" pitchFamily="18" charset="0"/>
              </a:rPr>
              <a:t>t</a:t>
            </a:r>
            <a:r>
              <a:rPr sz="3500" spc="70" dirty="0">
                <a:solidFill>
                  <a:srgbClr val="FFFFFF"/>
                </a:solidFill>
                <a:latin typeface="Times New Roman" panose="02020603050405020304" pitchFamily="18" charset="0"/>
                <a:cs typeface="Times New Roman" panose="02020603050405020304" pitchFamily="18" charset="0"/>
              </a:rPr>
              <a:t>o </a:t>
            </a:r>
            <a:r>
              <a:rPr sz="3500" spc="95" dirty="0">
                <a:solidFill>
                  <a:srgbClr val="FFFFFF"/>
                </a:solidFill>
                <a:latin typeface="Times New Roman" panose="02020603050405020304" pitchFamily="18" charset="0"/>
                <a:cs typeface="Times New Roman" panose="02020603050405020304" pitchFamily="18" charset="0"/>
              </a:rPr>
              <a:t>g</a:t>
            </a:r>
            <a:r>
              <a:rPr sz="3500" spc="-70" dirty="0">
                <a:solidFill>
                  <a:srgbClr val="FFFFFF"/>
                </a:solidFill>
                <a:latin typeface="Times New Roman" panose="02020603050405020304" pitchFamily="18" charset="0"/>
                <a:cs typeface="Times New Roman" panose="02020603050405020304" pitchFamily="18" charset="0"/>
              </a:rPr>
              <a:t>a</a:t>
            </a:r>
            <a:r>
              <a:rPr sz="3500" spc="-170" dirty="0">
                <a:solidFill>
                  <a:srgbClr val="FFFFFF"/>
                </a:solidFill>
                <a:latin typeface="Times New Roman" panose="02020603050405020304" pitchFamily="18" charset="0"/>
                <a:cs typeface="Times New Roman" panose="02020603050405020304" pitchFamily="18" charset="0"/>
              </a:rPr>
              <a:t>i</a:t>
            </a:r>
            <a:r>
              <a:rPr sz="3500" dirty="0">
                <a:solidFill>
                  <a:srgbClr val="FFFFFF"/>
                </a:solidFill>
                <a:latin typeface="Times New Roman" panose="02020603050405020304" pitchFamily="18" charset="0"/>
                <a:cs typeface="Times New Roman" panose="02020603050405020304" pitchFamily="18" charset="0"/>
              </a:rPr>
              <a:t>n</a:t>
            </a:r>
            <a:r>
              <a:rPr sz="3500" spc="-200" dirty="0">
                <a:solidFill>
                  <a:srgbClr val="FFFFFF"/>
                </a:solidFill>
                <a:latin typeface="Times New Roman" panose="02020603050405020304" pitchFamily="18" charset="0"/>
                <a:cs typeface="Times New Roman" panose="02020603050405020304" pitchFamily="18" charset="0"/>
              </a:rPr>
              <a:t> </a:t>
            </a:r>
            <a:r>
              <a:rPr sz="3500" spc="-170" dirty="0">
                <a:solidFill>
                  <a:srgbClr val="FFFFFF"/>
                </a:solidFill>
                <a:latin typeface="Times New Roman" panose="02020603050405020304" pitchFamily="18" charset="0"/>
                <a:cs typeface="Times New Roman" panose="02020603050405020304" pitchFamily="18" charset="0"/>
              </a:rPr>
              <a:t>i</a:t>
            </a:r>
            <a:r>
              <a:rPr sz="3500" dirty="0">
                <a:solidFill>
                  <a:srgbClr val="FFFFFF"/>
                </a:solidFill>
                <a:latin typeface="Times New Roman" panose="02020603050405020304" pitchFamily="18" charset="0"/>
                <a:cs typeface="Times New Roman" panose="02020603050405020304" pitchFamily="18" charset="0"/>
              </a:rPr>
              <a:t>n</a:t>
            </a:r>
            <a:r>
              <a:rPr sz="3500" spc="30" dirty="0">
                <a:solidFill>
                  <a:srgbClr val="FFFFFF"/>
                </a:solidFill>
                <a:latin typeface="Times New Roman" panose="02020603050405020304" pitchFamily="18" charset="0"/>
                <a:cs typeface="Times New Roman" panose="02020603050405020304" pitchFamily="18" charset="0"/>
              </a:rPr>
              <a:t>s</a:t>
            </a:r>
            <a:r>
              <a:rPr sz="3500" spc="-170" dirty="0">
                <a:solidFill>
                  <a:srgbClr val="FFFFFF"/>
                </a:solidFill>
                <a:latin typeface="Times New Roman" panose="02020603050405020304" pitchFamily="18" charset="0"/>
                <a:cs typeface="Times New Roman" panose="02020603050405020304" pitchFamily="18" charset="0"/>
              </a:rPr>
              <a:t>i</a:t>
            </a:r>
            <a:r>
              <a:rPr sz="3500" spc="95" dirty="0">
                <a:solidFill>
                  <a:srgbClr val="FFFFFF"/>
                </a:solidFill>
                <a:latin typeface="Times New Roman" panose="02020603050405020304" pitchFamily="18" charset="0"/>
                <a:cs typeface="Times New Roman" panose="02020603050405020304" pitchFamily="18" charset="0"/>
              </a:rPr>
              <a:t>g</a:t>
            </a:r>
            <a:r>
              <a:rPr sz="3500" spc="-5" dirty="0">
                <a:solidFill>
                  <a:srgbClr val="FFFFFF"/>
                </a:solidFill>
                <a:latin typeface="Times New Roman" panose="02020603050405020304" pitchFamily="18" charset="0"/>
                <a:cs typeface="Times New Roman" panose="02020603050405020304" pitchFamily="18" charset="0"/>
              </a:rPr>
              <a:t>h</a:t>
            </a:r>
            <a:r>
              <a:rPr sz="3500" spc="-90" dirty="0">
                <a:solidFill>
                  <a:srgbClr val="FFFFFF"/>
                </a:solidFill>
                <a:latin typeface="Times New Roman" panose="02020603050405020304" pitchFamily="18" charset="0"/>
                <a:cs typeface="Times New Roman" panose="02020603050405020304" pitchFamily="18" charset="0"/>
              </a:rPr>
              <a:t>t</a:t>
            </a:r>
            <a:r>
              <a:rPr sz="3500" spc="30" dirty="0">
                <a:solidFill>
                  <a:srgbClr val="FFFFFF"/>
                </a:solidFill>
                <a:latin typeface="Times New Roman" panose="02020603050405020304" pitchFamily="18" charset="0"/>
                <a:cs typeface="Times New Roman" panose="02020603050405020304" pitchFamily="18" charset="0"/>
              </a:rPr>
              <a:t>s</a:t>
            </a:r>
            <a:r>
              <a:rPr sz="3500" spc="-200" dirty="0">
                <a:solidFill>
                  <a:srgbClr val="FFFFFF"/>
                </a:solidFill>
                <a:latin typeface="Times New Roman" panose="02020603050405020304" pitchFamily="18" charset="0"/>
                <a:cs typeface="Times New Roman" panose="02020603050405020304" pitchFamily="18" charset="0"/>
              </a:rPr>
              <a:t> </a:t>
            </a:r>
            <a:r>
              <a:rPr sz="3500" spc="-70" dirty="0">
                <a:solidFill>
                  <a:srgbClr val="FFFFFF"/>
                </a:solidFill>
                <a:latin typeface="Times New Roman" panose="02020603050405020304" pitchFamily="18" charset="0"/>
                <a:cs typeface="Times New Roman" panose="02020603050405020304" pitchFamily="18" charset="0"/>
              </a:rPr>
              <a:t>a</a:t>
            </a:r>
            <a:r>
              <a:rPr sz="3500" dirty="0">
                <a:solidFill>
                  <a:srgbClr val="FFFFFF"/>
                </a:solidFill>
                <a:latin typeface="Times New Roman" panose="02020603050405020304" pitchFamily="18" charset="0"/>
                <a:cs typeface="Times New Roman" panose="02020603050405020304" pitchFamily="18" charset="0"/>
              </a:rPr>
              <a:t>n</a:t>
            </a:r>
            <a:r>
              <a:rPr sz="3500" spc="-50" dirty="0">
                <a:solidFill>
                  <a:srgbClr val="FFFFFF"/>
                </a:solidFill>
                <a:latin typeface="Times New Roman" panose="02020603050405020304" pitchFamily="18" charset="0"/>
                <a:cs typeface="Times New Roman" panose="02020603050405020304" pitchFamily="18" charset="0"/>
              </a:rPr>
              <a:t>d</a:t>
            </a:r>
            <a:r>
              <a:rPr sz="3500" spc="-200" dirty="0">
                <a:solidFill>
                  <a:srgbClr val="FFFFFF"/>
                </a:solidFill>
                <a:latin typeface="Times New Roman" panose="02020603050405020304" pitchFamily="18" charset="0"/>
                <a:cs typeface="Times New Roman" panose="02020603050405020304" pitchFamily="18" charset="0"/>
              </a:rPr>
              <a:t> </a:t>
            </a:r>
            <a:r>
              <a:rPr sz="3500" spc="-10" dirty="0">
                <a:solidFill>
                  <a:srgbClr val="FFFFFF"/>
                </a:solidFill>
                <a:latin typeface="Times New Roman" panose="02020603050405020304" pitchFamily="18" charset="0"/>
                <a:cs typeface="Times New Roman" panose="02020603050405020304" pitchFamily="18" charset="0"/>
              </a:rPr>
              <a:t>m</a:t>
            </a:r>
            <a:r>
              <a:rPr sz="3500" spc="-70" dirty="0">
                <a:solidFill>
                  <a:srgbClr val="FFFFFF"/>
                </a:solidFill>
                <a:latin typeface="Times New Roman" panose="02020603050405020304" pitchFamily="18" charset="0"/>
                <a:cs typeface="Times New Roman" panose="02020603050405020304" pitchFamily="18" charset="0"/>
              </a:rPr>
              <a:t>a</a:t>
            </a:r>
            <a:r>
              <a:rPr sz="3500" spc="-80" dirty="0">
                <a:solidFill>
                  <a:srgbClr val="FFFFFF"/>
                </a:solidFill>
                <a:latin typeface="Times New Roman" panose="02020603050405020304" pitchFamily="18" charset="0"/>
                <a:cs typeface="Times New Roman" panose="02020603050405020304" pitchFamily="18" charset="0"/>
              </a:rPr>
              <a:t>k</a:t>
            </a:r>
            <a:r>
              <a:rPr sz="3500" spc="-110" dirty="0">
                <a:solidFill>
                  <a:srgbClr val="FFFFFF"/>
                </a:solidFill>
                <a:latin typeface="Times New Roman" panose="02020603050405020304" pitchFamily="18" charset="0"/>
                <a:cs typeface="Times New Roman" panose="02020603050405020304" pitchFamily="18" charset="0"/>
              </a:rPr>
              <a:t>e</a:t>
            </a:r>
            <a:r>
              <a:rPr sz="3500" spc="-200" dirty="0">
                <a:solidFill>
                  <a:srgbClr val="FFFFFF"/>
                </a:solidFill>
                <a:latin typeface="Times New Roman" panose="02020603050405020304" pitchFamily="18" charset="0"/>
                <a:cs typeface="Times New Roman" panose="02020603050405020304" pitchFamily="18" charset="0"/>
              </a:rPr>
              <a:t> </a:t>
            </a:r>
            <a:r>
              <a:rPr sz="3500" spc="-170" dirty="0">
                <a:solidFill>
                  <a:srgbClr val="FFFFFF"/>
                </a:solidFill>
                <a:latin typeface="Times New Roman" panose="02020603050405020304" pitchFamily="18" charset="0"/>
                <a:cs typeface="Times New Roman" panose="02020603050405020304" pitchFamily="18" charset="0"/>
              </a:rPr>
              <a:t>i</a:t>
            </a:r>
            <a:r>
              <a:rPr sz="3500" dirty="0">
                <a:solidFill>
                  <a:srgbClr val="FFFFFF"/>
                </a:solidFill>
                <a:latin typeface="Times New Roman" panose="02020603050405020304" pitchFamily="18" charset="0"/>
                <a:cs typeface="Times New Roman" panose="02020603050405020304" pitchFamily="18" charset="0"/>
              </a:rPr>
              <a:t>n</a:t>
            </a:r>
            <a:r>
              <a:rPr sz="3500" spc="-105" dirty="0">
                <a:solidFill>
                  <a:srgbClr val="FFFFFF"/>
                </a:solidFill>
                <a:latin typeface="Times New Roman" panose="02020603050405020304" pitchFamily="18" charset="0"/>
                <a:cs typeface="Times New Roman" panose="02020603050405020304" pitchFamily="18" charset="0"/>
              </a:rPr>
              <a:t>f</a:t>
            </a:r>
            <a:r>
              <a:rPr sz="3500" spc="100" dirty="0">
                <a:solidFill>
                  <a:srgbClr val="FFFFFF"/>
                </a:solidFill>
                <a:latin typeface="Times New Roman" panose="02020603050405020304" pitchFamily="18" charset="0"/>
                <a:cs typeface="Times New Roman" panose="02020603050405020304" pitchFamily="18" charset="0"/>
              </a:rPr>
              <a:t>o</a:t>
            </a:r>
            <a:r>
              <a:rPr sz="3500" spc="-140" dirty="0">
                <a:solidFill>
                  <a:srgbClr val="FFFFFF"/>
                </a:solidFill>
                <a:latin typeface="Times New Roman" panose="02020603050405020304" pitchFamily="18" charset="0"/>
                <a:cs typeface="Times New Roman" panose="02020603050405020304" pitchFamily="18" charset="0"/>
              </a:rPr>
              <a:t>r</a:t>
            </a:r>
            <a:r>
              <a:rPr sz="3500" spc="-10" dirty="0">
                <a:solidFill>
                  <a:srgbClr val="FFFFFF"/>
                </a:solidFill>
                <a:latin typeface="Times New Roman" panose="02020603050405020304" pitchFamily="18" charset="0"/>
                <a:cs typeface="Times New Roman" panose="02020603050405020304" pitchFamily="18" charset="0"/>
              </a:rPr>
              <a:t>m</a:t>
            </a:r>
            <a:r>
              <a:rPr sz="3500" spc="-110" dirty="0">
                <a:solidFill>
                  <a:srgbClr val="FFFFFF"/>
                </a:solidFill>
                <a:latin typeface="Times New Roman" panose="02020603050405020304" pitchFamily="18" charset="0"/>
                <a:cs typeface="Times New Roman" panose="02020603050405020304" pitchFamily="18" charset="0"/>
              </a:rPr>
              <a:t>e</a:t>
            </a:r>
            <a:r>
              <a:rPr sz="3500" spc="-35" dirty="0">
                <a:solidFill>
                  <a:srgbClr val="FFFFFF"/>
                </a:solidFill>
                <a:latin typeface="Times New Roman" panose="02020603050405020304" pitchFamily="18" charset="0"/>
                <a:cs typeface="Times New Roman" panose="02020603050405020304" pitchFamily="18" charset="0"/>
              </a:rPr>
              <a:t>d </a:t>
            </a:r>
            <a:r>
              <a:rPr sz="3500" spc="-90" dirty="0">
                <a:solidFill>
                  <a:srgbClr val="FFFFFF"/>
                </a:solidFill>
                <a:latin typeface="Times New Roman" panose="02020603050405020304" pitchFamily="18" charset="0"/>
                <a:cs typeface="Times New Roman" panose="02020603050405020304" pitchFamily="18" charset="0"/>
              </a:rPr>
              <a:t>decisions. </a:t>
            </a:r>
            <a:r>
              <a:rPr sz="3500" spc="-25" dirty="0">
                <a:solidFill>
                  <a:srgbClr val="FFFFFF"/>
                </a:solidFill>
                <a:latin typeface="Times New Roman" panose="02020603050405020304" pitchFamily="18" charset="0"/>
                <a:cs typeface="Times New Roman" panose="02020603050405020304" pitchFamily="18" charset="0"/>
              </a:rPr>
              <a:t>In </a:t>
            </a:r>
            <a:r>
              <a:rPr sz="3500" spc="-60" dirty="0">
                <a:solidFill>
                  <a:srgbClr val="FFFFFF"/>
                </a:solidFill>
                <a:latin typeface="Times New Roman" panose="02020603050405020304" pitchFamily="18" charset="0"/>
                <a:cs typeface="Times New Roman" panose="02020603050405020304" pitchFamily="18" charset="0"/>
              </a:rPr>
              <a:t>this </a:t>
            </a:r>
            <a:r>
              <a:rPr sz="3500" spc="-90" dirty="0">
                <a:solidFill>
                  <a:srgbClr val="FFFFFF"/>
                </a:solidFill>
                <a:latin typeface="Times New Roman" panose="02020603050405020304" pitchFamily="18" charset="0"/>
                <a:cs typeface="Times New Roman" panose="02020603050405020304" pitchFamily="18" charset="0"/>
              </a:rPr>
              <a:t>presentation, </a:t>
            </a:r>
            <a:r>
              <a:rPr sz="3500" spc="-50" dirty="0">
                <a:solidFill>
                  <a:srgbClr val="FFFFFF"/>
                </a:solidFill>
                <a:latin typeface="Times New Roman" panose="02020603050405020304" pitchFamily="18" charset="0"/>
                <a:cs typeface="Times New Roman" panose="02020603050405020304" pitchFamily="18" charset="0"/>
              </a:rPr>
              <a:t>we </a:t>
            </a:r>
            <a:r>
              <a:rPr sz="3500" spc="-135" dirty="0">
                <a:solidFill>
                  <a:srgbClr val="FFFFFF"/>
                </a:solidFill>
                <a:latin typeface="Times New Roman" panose="02020603050405020304" pitchFamily="18" charset="0"/>
                <a:cs typeface="Times New Roman" panose="02020603050405020304" pitchFamily="18" charset="0"/>
              </a:rPr>
              <a:t>will</a:t>
            </a:r>
            <a:r>
              <a:rPr sz="3500" spc="-130" dirty="0">
                <a:solidFill>
                  <a:srgbClr val="FFFFFF"/>
                </a:solidFill>
                <a:latin typeface="Times New Roman" panose="02020603050405020304" pitchFamily="18" charset="0"/>
                <a:cs typeface="Times New Roman" panose="02020603050405020304" pitchFamily="18" charset="0"/>
              </a:rPr>
              <a:t> e</a:t>
            </a:r>
            <a:r>
              <a:rPr sz="3500" spc="35" dirty="0">
                <a:solidFill>
                  <a:srgbClr val="FFFFFF"/>
                </a:solidFill>
                <a:latin typeface="Times New Roman" panose="02020603050405020304" pitchFamily="18" charset="0"/>
                <a:cs typeface="Times New Roman" panose="02020603050405020304" pitchFamily="18" charset="0"/>
              </a:rPr>
              <a:t>x</a:t>
            </a:r>
            <a:r>
              <a:rPr sz="3500" spc="-50" dirty="0">
                <a:solidFill>
                  <a:srgbClr val="FFFFFF"/>
                </a:solidFill>
                <a:latin typeface="Times New Roman" panose="02020603050405020304" pitchFamily="18" charset="0"/>
                <a:cs typeface="Times New Roman" panose="02020603050405020304" pitchFamily="18" charset="0"/>
              </a:rPr>
              <a:t>p</a:t>
            </a:r>
            <a:r>
              <a:rPr sz="3500" spc="-195" dirty="0">
                <a:solidFill>
                  <a:srgbClr val="FFFFFF"/>
                </a:solidFill>
                <a:latin typeface="Times New Roman" panose="02020603050405020304" pitchFamily="18" charset="0"/>
                <a:cs typeface="Times New Roman" panose="02020603050405020304" pitchFamily="18" charset="0"/>
              </a:rPr>
              <a:t>l</a:t>
            </a:r>
            <a:r>
              <a:rPr sz="3500" spc="100" dirty="0">
                <a:solidFill>
                  <a:srgbClr val="FFFFFF"/>
                </a:solidFill>
                <a:latin typeface="Times New Roman" panose="02020603050405020304" pitchFamily="18" charset="0"/>
                <a:cs typeface="Times New Roman" panose="02020603050405020304" pitchFamily="18" charset="0"/>
              </a:rPr>
              <a:t>o</a:t>
            </a:r>
            <a:r>
              <a:rPr sz="3500" spc="-185" dirty="0">
                <a:solidFill>
                  <a:srgbClr val="FFFFFF"/>
                </a:solidFill>
                <a:latin typeface="Times New Roman" panose="02020603050405020304" pitchFamily="18" charset="0"/>
                <a:cs typeface="Times New Roman" panose="02020603050405020304" pitchFamily="18" charset="0"/>
              </a:rPr>
              <a:t>r</a:t>
            </a:r>
            <a:r>
              <a:rPr sz="3500" spc="-110" dirty="0">
                <a:solidFill>
                  <a:srgbClr val="FFFFFF"/>
                </a:solidFill>
                <a:latin typeface="Times New Roman" panose="02020603050405020304" pitchFamily="18" charset="0"/>
                <a:cs typeface="Times New Roman" panose="02020603050405020304" pitchFamily="18" charset="0"/>
              </a:rPr>
              <a:t>e</a:t>
            </a:r>
            <a:r>
              <a:rPr sz="3500" spc="-200" dirty="0">
                <a:solidFill>
                  <a:srgbClr val="FFFFFF"/>
                </a:solidFill>
                <a:latin typeface="Times New Roman" panose="02020603050405020304" pitchFamily="18" charset="0"/>
                <a:cs typeface="Times New Roman" panose="02020603050405020304" pitchFamily="18" charset="0"/>
              </a:rPr>
              <a:t> </a:t>
            </a:r>
            <a:r>
              <a:rPr sz="3500" spc="30" dirty="0">
                <a:solidFill>
                  <a:srgbClr val="FFFFFF"/>
                </a:solidFill>
                <a:latin typeface="Times New Roman" panose="02020603050405020304" pitchFamily="18" charset="0"/>
                <a:cs typeface="Times New Roman" panose="02020603050405020304" pitchFamily="18" charset="0"/>
              </a:rPr>
              <a:t>s</a:t>
            </a:r>
            <a:r>
              <a:rPr sz="3500" spc="100" dirty="0">
                <a:solidFill>
                  <a:srgbClr val="FFFFFF"/>
                </a:solidFill>
                <a:latin typeface="Times New Roman" panose="02020603050405020304" pitchFamily="18" charset="0"/>
                <a:cs typeface="Times New Roman" panose="02020603050405020304" pitchFamily="18" charset="0"/>
              </a:rPr>
              <a:t>o</a:t>
            </a:r>
            <a:r>
              <a:rPr sz="3500" spc="-10" dirty="0">
                <a:solidFill>
                  <a:srgbClr val="FFFFFF"/>
                </a:solidFill>
                <a:latin typeface="Times New Roman" panose="02020603050405020304" pitchFamily="18" charset="0"/>
                <a:cs typeface="Times New Roman" panose="02020603050405020304" pitchFamily="18" charset="0"/>
              </a:rPr>
              <a:t>m</a:t>
            </a:r>
            <a:r>
              <a:rPr sz="3500" spc="-110" dirty="0">
                <a:solidFill>
                  <a:srgbClr val="FFFFFF"/>
                </a:solidFill>
                <a:latin typeface="Times New Roman" panose="02020603050405020304" pitchFamily="18" charset="0"/>
                <a:cs typeface="Times New Roman" panose="02020603050405020304" pitchFamily="18" charset="0"/>
              </a:rPr>
              <a:t>e</a:t>
            </a:r>
            <a:r>
              <a:rPr sz="3500" spc="-200" dirty="0">
                <a:solidFill>
                  <a:srgbClr val="FFFFFF"/>
                </a:solidFill>
                <a:latin typeface="Times New Roman" panose="02020603050405020304" pitchFamily="18" charset="0"/>
                <a:cs typeface="Times New Roman" panose="02020603050405020304" pitchFamily="18" charset="0"/>
              </a:rPr>
              <a:t> </a:t>
            </a:r>
            <a:r>
              <a:rPr sz="3500" spc="80" dirty="0">
                <a:solidFill>
                  <a:srgbClr val="FFFFFF"/>
                </a:solidFill>
                <a:latin typeface="Times New Roman" panose="02020603050405020304" pitchFamily="18" charset="0"/>
                <a:cs typeface="Times New Roman" panose="02020603050405020304" pitchFamily="18" charset="0"/>
              </a:rPr>
              <a:t>o</a:t>
            </a:r>
            <a:r>
              <a:rPr sz="3500" spc="-80" dirty="0">
                <a:solidFill>
                  <a:srgbClr val="FFFFFF"/>
                </a:solidFill>
                <a:latin typeface="Times New Roman" panose="02020603050405020304" pitchFamily="18" charset="0"/>
                <a:cs typeface="Times New Roman" panose="02020603050405020304" pitchFamily="18" charset="0"/>
              </a:rPr>
              <a:t>f</a:t>
            </a:r>
            <a:r>
              <a:rPr sz="3500" spc="-200" dirty="0">
                <a:solidFill>
                  <a:srgbClr val="FFFFFF"/>
                </a:solidFill>
                <a:latin typeface="Times New Roman" panose="02020603050405020304" pitchFamily="18" charset="0"/>
                <a:cs typeface="Times New Roman" panose="02020603050405020304" pitchFamily="18" charset="0"/>
              </a:rPr>
              <a:t> </a:t>
            </a:r>
            <a:r>
              <a:rPr sz="3500" spc="-90" dirty="0">
                <a:solidFill>
                  <a:srgbClr val="FFFFFF"/>
                </a:solidFill>
                <a:latin typeface="Times New Roman" panose="02020603050405020304" pitchFamily="18" charset="0"/>
                <a:cs typeface="Times New Roman" panose="02020603050405020304" pitchFamily="18" charset="0"/>
              </a:rPr>
              <a:t>t</a:t>
            </a:r>
            <a:r>
              <a:rPr sz="3500" spc="-5" dirty="0">
                <a:solidFill>
                  <a:srgbClr val="FFFFFF"/>
                </a:solidFill>
                <a:latin typeface="Times New Roman" panose="02020603050405020304" pitchFamily="18" charset="0"/>
                <a:cs typeface="Times New Roman" panose="02020603050405020304" pitchFamily="18" charset="0"/>
              </a:rPr>
              <a:t>h</a:t>
            </a:r>
            <a:r>
              <a:rPr sz="3500" spc="-110" dirty="0">
                <a:solidFill>
                  <a:srgbClr val="FFFFFF"/>
                </a:solidFill>
                <a:latin typeface="Times New Roman" panose="02020603050405020304" pitchFamily="18" charset="0"/>
                <a:cs typeface="Times New Roman" panose="02020603050405020304" pitchFamily="18" charset="0"/>
              </a:rPr>
              <a:t>e</a:t>
            </a:r>
            <a:r>
              <a:rPr sz="3500" spc="-200" dirty="0">
                <a:solidFill>
                  <a:srgbClr val="FFFFFF"/>
                </a:solidFill>
                <a:latin typeface="Times New Roman" panose="02020603050405020304" pitchFamily="18" charset="0"/>
                <a:cs typeface="Times New Roman" panose="02020603050405020304" pitchFamily="18" charset="0"/>
              </a:rPr>
              <a:t> </a:t>
            </a:r>
            <a:r>
              <a:rPr sz="3500" spc="-105" dirty="0">
                <a:solidFill>
                  <a:srgbClr val="FFFFFF"/>
                </a:solidFill>
                <a:latin typeface="Times New Roman" panose="02020603050405020304" pitchFamily="18" charset="0"/>
                <a:cs typeface="Times New Roman" panose="02020603050405020304" pitchFamily="18" charset="0"/>
              </a:rPr>
              <a:t>t</a:t>
            </a:r>
            <a:r>
              <a:rPr sz="3500" spc="-110" dirty="0">
                <a:solidFill>
                  <a:srgbClr val="FFFFFF"/>
                </a:solidFill>
                <a:latin typeface="Times New Roman" panose="02020603050405020304" pitchFamily="18" charset="0"/>
                <a:cs typeface="Times New Roman" panose="02020603050405020304" pitchFamily="18" charset="0"/>
              </a:rPr>
              <a:t>e</a:t>
            </a:r>
            <a:r>
              <a:rPr sz="3500" spc="-160" dirty="0">
                <a:solidFill>
                  <a:srgbClr val="FFFFFF"/>
                </a:solidFill>
                <a:latin typeface="Times New Roman" panose="02020603050405020304" pitchFamily="18" charset="0"/>
                <a:cs typeface="Times New Roman" panose="02020603050405020304" pitchFamily="18" charset="0"/>
              </a:rPr>
              <a:t>c</a:t>
            </a:r>
            <a:r>
              <a:rPr sz="3500" spc="-5" dirty="0">
                <a:solidFill>
                  <a:srgbClr val="FFFFFF"/>
                </a:solidFill>
                <a:latin typeface="Times New Roman" panose="02020603050405020304" pitchFamily="18" charset="0"/>
                <a:cs typeface="Times New Roman" panose="02020603050405020304" pitchFamily="18" charset="0"/>
              </a:rPr>
              <a:t>h</a:t>
            </a:r>
            <a:r>
              <a:rPr sz="3500" dirty="0">
                <a:solidFill>
                  <a:srgbClr val="FFFFFF"/>
                </a:solidFill>
                <a:latin typeface="Times New Roman" panose="02020603050405020304" pitchFamily="18" charset="0"/>
                <a:cs typeface="Times New Roman" panose="02020603050405020304" pitchFamily="18" charset="0"/>
              </a:rPr>
              <a:t>n</a:t>
            </a:r>
            <a:r>
              <a:rPr sz="3500" spc="-170" dirty="0">
                <a:solidFill>
                  <a:srgbClr val="FFFFFF"/>
                </a:solidFill>
                <a:latin typeface="Times New Roman" panose="02020603050405020304" pitchFamily="18" charset="0"/>
                <a:cs typeface="Times New Roman" panose="02020603050405020304" pitchFamily="18" charset="0"/>
              </a:rPr>
              <a:t>i</a:t>
            </a:r>
            <a:r>
              <a:rPr sz="3500" spc="-55" dirty="0">
                <a:solidFill>
                  <a:srgbClr val="FFFFFF"/>
                </a:solidFill>
                <a:latin typeface="Times New Roman" panose="02020603050405020304" pitchFamily="18" charset="0"/>
                <a:cs typeface="Times New Roman" panose="02020603050405020304" pitchFamily="18" charset="0"/>
              </a:rPr>
              <a:t>qu</a:t>
            </a:r>
            <a:r>
              <a:rPr sz="3500" spc="-110" dirty="0">
                <a:solidFill>
                  <a:srgbClr val="FFFFFF"/>
                </a:solidFill>
                <a:latin typeface="Times New Roman" panose="02020603050405020304" pitchFamily="18" charset="0"/>
                <a:cs typeface="Times New Roman" panose="02020603050405020304" pitchFamily="18" charset="0"/>
              </a:rPr>
              <a:t>e</a:t>
            </a:r>
            <a:r>
              <a:rPr sz="3500" spc="30" dirty="0">
                <a:solidFill>
                  <a:srgbClr val="FFFFFF"/>
                </a:solidFill>
                <a:latin typeface="Times New Roman" panose="02020603050405020304" pitchFamily="18" charset="0"/>
                <a:cs typeface="Times New Roman" panose="02020603050405020304" pitchFamily="18" charset="0"/>
              </a:rPr>
              <a:t>s</a:t>
            </a:r>
            <a:r>
              <a:rPr sz="3500" spc="-200" dirty="0">
                <a:solidFill>
                  <a:srgbClr val="FFFFFF"/>
                </a:solidFill>
                <a:latin typeface="Times New Roman" panose="02020603050405020304" pitchFamily="18" charset="0"/>
                <a:cs typeface="Times New Roman" panose="02020603050405020304" pitchFamily="18" charset="0"/>
              </a:rPr>
              <a:t> </a:t>
            </a:r>
            <a:r>
              <a:rPr sz="3500" spc="-55" dirty="0">
                <a:solidFill>
                  <a:srgbClr val="FFFFFF"/>
                </a:solidFill>
                <a:latin typeface="Times New Roman" panose="02020603050405020304" pitchFamily="18" charset="0"/>
                <a:cs typeface="Times New Roman" panose="02020603050405020304" pitchFamily="18" charset="0"/>
              </a:rPr>
              <a:t>u</a:t>
            </a:r>
            <a:r>
              <a:rPr sz="3500" spc="30" dirty="0">
                <a:solidFill>
                  <a:srgbClr val="FFFFFF"/>
                </a:solidFill>
                <a:latin typeface="Times New Roman" panose="02020603050405020304" pitchFamily="18" charset="0"/>
                <a:cs typeface="Times New Roman" panose="02020603050405020304" pitchFamily="18" charset="0"/>
              </a:rPr>
              <a:t>s</a:t>
            </a:r>
            <a:r>
              <a:rPr sz="3500" spc="-110" dirty="0">
                <a:solidFill>
                  <a:srgbClr val="FFFFFF"/>
                </a:solidFill>
                <a:latin typeface="Times New Roman" panose="02020603050405020304" pitchFamily="18" charset="0"/>
                <a:cs typeface="Times New Roman" panose="02020603050405020304" pitchFamily="18" charset="0"/>
              </a:rPr>
              <a:t>e</a:t>
            </a:r>
            <a:r>
              <a:rPr sz="3500" spc="-50" dirty="0">
                <a:solidFill>
                  <a:srgbClr val="FFFFFF"/>
                </a:solidFill>
                <a:latin typeface="Times New Roman" panose="02020603050405020304" pitchFamily="18" charset="0"/>
                <a:cs typeface="Times New Roman" panose="02020603050405020304" pitchFamily="18" charset="0"/>
              </a:rPr>
              <a:t>d</a:t>
            </a:r>
            <a:r>
              <a:rPr sz="3500" spc="-200" dirty="0">
                <a:solidFill>
                  <a:srgbClr val="FFFFFF"/>
                </a:solidFill>
                <a:latin typeface="Times New Roman" panose="02020603050405020304" pitchFamily="18" charset="0"/>
                <a:cs typeface="Times New Roman" panose="02020603050405020304" pitchFamily="18" charset="0"/>
              </a:rPr>
              <a:t> </a:t>
            </a:r>
            <a:r>
              <a:rPr sz="3500" spc="-105" dirty="0">
                <a:solidFill>
                  <a:srgbClr val="FFFFFF"/>
                </a:solidFill>
                <a:latin typeface="Times New Roman" panose="02020603050405020304" pitchFamily="18" charset="0"/>
                <a:cs typeface="Times New Roman" panose="02020603050405020304" pitchFamily="18" charset="0"/>
              </a:rPr>
              <a:t>t</a:t>
            </a:r>
            <a:r>
              <a:rPr sz="3500" spc="100" dirty="0">
                <a:solidFill>
                  <a:srgbClr val="FFFFFF"/>
                </a:solidFill>
                <a:latin typeface="Times New Roman" panose="02020603050405020304" pitchFamily="18" charset="0"/>
                <a:cs typeface="Times New Roman" panose="02020603050405020304" pitchFamily="18" charset="0"/>
              </a:rPr>
              <a:t>o</a:t>
            </a:r>
            <a:r>
              <a:rPr lang="en-IN" sz="3500" dirty="0">
                <a:latin typeface="Times New Roman" panose="02020603050405020304" pitchFamily="18" charset="0"/>
                <a:cs typeface="Times New Roman" panose="02020603050405020304" pitchFamily="18" charset="0"/>
              </a:rPr>
              <a:t> </a:t>
            </a:r>
            <a:r>
              <a:rPr sz="3500" spc="-50" dirty="0">
                <a:solidFill>
                  <a:srgbClr val="FFFFFF"/>
                </a:solidFill>
                <a:latin typeface="Times New Roman" panose="02020603050405020304" pitchFamily="18" charset="0"/>
                <a:cs typeface="Times New Roman" panose="02020603050405020304" pitchFamily="18" charset="0"/>
              </a:rPr>
              <a:t>p</a:t>
            </a:r>
            <a:r>
              <a:rPr sz="3500" spc="-185" dirty="0">
                <a:solidFill>
                  <a:srgbClr val="FFFFFF"/>
                </a:solidFill>
                <a:latin typeface="Times New Roman" panose="02020603050405020304" pitchFamily="18" charset="0"/>
                <a:cs typeface="Times New Roman" panose="02020603050405020304" pitchFamily="18" charset="0"/>
              </a:rPr>
              <a:t>r</a:t>
            </a:r>
            <a:r>
              <a:rPr sz="3500" spc="-110" dirty="0">
                <a:solidFill>
                  <a:srgbClr val="FFFFFF"/>
                </a:solidFill>
                <a:latin typeface="Times New Roman" panose="02020603050405020304" pitchFamily="18" charset="0"/>
                <a:cs typeface="Times New Roman" panose="02020603050405020304" pitchFamily="18" charset="0"/>
              </a:rPr>
              <a:t>e</a:t>
            </a:r>
            <a:r>
              <a:rPr sz="3500" spc="-50" dirty="0">
                <a:solidFill>
                  <a:srgbClr val="FFFFFF"/>
                </a:solidFill>
                <a:latin typeface="Times New Roman" panose="02020603050405020304" pitchFamily="18" charset="0"/>
                <a:cs typeface="Times New Roman" panose="02020603050405020304" pitchFamily="18" charset="0"/>
              </a:rPr>
              <a:t>d</a:t>
            </a:r>
            <a:r>
              <a:rPr sz="3500" spc="-170" dirty="0">
                <a:solidFill>
                  <a:srgbClr val="FFFFFF"/>
                </a:solidFill>
                <a:latin typeface="Times New Roman" panose="02020603050405020304" pitchFamily="18" charset="0"/>
                <a:cs typeface="Times New Roman" panose="02020603050405020304" pitchFamily="18" charset="0"/>
              </a:rPr>
              <a:t>i</a:t>
            </a:r>
            <a:r>
              <a:rPr sz="3500" spc="-160" dirty="0">
                <a:solidFill>
                  <a:srgbClr val="FFFFFF"/>
                </a:solidFill>
                <a:latin typeface="Times New Roman" panose="02020603050405020304" pitchFamily="18" charset="0"/>
                <a:cs typeface="Times New Roman" panose="02020603050405020304" pitchFamily="18" charset="0"/>
              </a:rPr>
              <a:t>c</a:t>
            </a:r>
            <a:r>
              <a:rPr sz="3500" spc="-90" dirty="0">
                <a:solidFill>
                  <a:srgbClr val="FFFFFF"/>
                </a:solidFill>
                <a:latin typeface="Times New Roman" panose="02020603050405020304" pitchFamily="18" charset="0"/>
                <a:cs typeface="Times New Roman" panose="02020603050405020304" pitchFamily="18" charset="0"/>
              </a:rPr>
              <a:t>t</a:t>
            </a:r>
            <a:r>
              <a:rPr sz="3500" spc="-200" dirty="0">
                <a:solidFill>
                  <a:srgbClr val="FFFFFF"/>
                </a:solidFill>
                <a:latin typeface="Times New Roman" panose="02020603050405020304" pitchFamily="18" charset="0"/>
                <a:cs typeface="Times New Roman" panose="02020603050405020304" pitchFamily="18" charset="0"/>
              </a:rPr>
              <a:t> </a:t>
            </a:r>
            <a:r>
              <a:rPr sz="3500" spc="30" dirty="0">
                <a:solidFill>
                  <a:srgbClr val="FFFFFF"/>
                </a:solidFill>
                <a:latin typeface="Times New Roman" panose="02020603050405020304" pitchFamily="18" charset="0"/>
                <a:cs typeface="Times New Roman" panose="02020603050405020304" pitchFamily="18" charset="0"/>
              </a:rPr>
              <a:t>s</a:t>
            </a:r>
            <a:r>
              <a:rPr sz="3500" spc="-105" dirty="0">
                <a:solidFill>
                  <a:srgbClr val="FFFFFF"/>
                </a:solidFill>
                <a:latin typeface="Times New Roman" panose="02020603050405020304" pitchFamily="18" charset="0"/>
                <a:cs typeface="Times New Roman" panose="02020603050405020304" pitchFamily="18" charset="0"/>
              </a:rPr>
              <a:t>t</a:t>
            </a:r>
            <a:r>
              <a:rPr sz="3500" spc="100" dirty="0">
                <a:solidFill>
                  <a:srgbClr val="FFFFFF"/>
                </a:solidFill>
                <a:latin typeface="Times New Roman" panose="02020603050405020304" pitchFamily="18" charset="0"/>
                <a:cs typeface="Times New Roman" panose="02020603050405020304" pitchFamily="18" charset="0"/>
              </a:rPr>
              <a:t>o</a:t>
            </a:r>
            <a:r>
              <a:rPr sz="3500" spc="-160" dirty="0">
                <a:solidFill>
                  <a:srgbClr val="FFFFFF"/>
                </a:solidFill>
                <a:latin typeface="Times New Roman" panose="02020603050405020304" pitchFamily="18" charset="0"/>
                <a:cs typeface="Times New Roman" panose="02020603050405020304" pitchFamily="18" charset="0"/>
              </a:rPr>
              <a:t>c</a:t>
            </a:r>
            <a:r>
              <a:rPr sz="3500" spc="-10" dirty="0">
                <a:solidFill>
                  <a:srgbClr val="FFFFFF"/>
                </a:solidFill>
                <a:latin typeface="Times New Roman" panose="02020603050405020304" pitchFamily="18" charset="0"/>
                <a:cs typeface="Times New Roman" panose="02020603050405020304" pitchFamily="18" charset="0"/>
              </a:rPr>
              <a:t>k</a:t>
            </a:r>
            <a:r>
              <a:rPr sz="3500" spc="-200" dirty="0">
                <a:solidFill>
                  <a:srgbClr val="FFFFFF"/>
                </a:solidFill>
                <a:latin typeface="Times New Roman" panose="02020603050405020304" pitchFamily="18" charset="0"/>
                <a:cs typeface="Times New Roman" panose="02020603050405020304" pitchFamily="18" charset="0"/>
              </a:rPr>
              <a:t> </a:t>
            </a:r>
            <a:r>
              <a:rPr sz="3500" spc="-50" dirty="0">
                <a:solidFill>
                  <a:srgbClr val="FFFFFF"/>
                </a:solidFill>
                <a:latin typeface="Times New Roman" panose="02020603050405020304" pitchFamily="18" charset="0"/>
                <a:cs typeface="Times New Roman" panose="02020603050405020304" pitchFamily="18" charset="0"/>
              </a:rPr>
              <a:t>p</a:t>
            </a:r>
            <a:r>
              <a:rPr sz="3500" spc="-140" dirty="0">
                <a:solidFill>
                  <a:srgbClr val="FFFFFF"/>
                </a:solidFill>
                <a:latin typeface="Times New Roman" panose="02020603050405020304" pitchFamily="18" charset="0"/>
                <a:cs typeface="Times New Roman" panose="02020603050405020304" pitchFamily="18" charset="0"/>
              </a:rPr>
              <a:t>r</a:t>
            </a:r>
            <a:r>
              <a:rPr sz="3500" spc="-170" dirty="0">
                <a:solidFill>
                  <a:srgbClr val="FFFFFF"/>
                </a:solidFill>
                <a:latin typeface="Times New Roman" panose="02020603050405020304" pitchFamily="18" charset="0"/>
                <a:cs typeface="Times New Roman" panose="02020603050405020304" pitchFamily="18" charset="0"/>
              </a:rPr>
              <a:t>i</a:t>
            </a:r>
            <a:r>
              <a:rPr sz="3500" spc="-195" dirty="0">
                <a:solidFill>
                  <a:srgbClr val="FFFFFF"/>
                </a:solidFill>
                <a:latin typeface="Times New Roman" panose="02020603050405020304" pitchFamily="18" charset="0"/>
                <a:cs typeface="Times New Roman" panose="02020603050405020304" pitchFamily="18" charset="0"/>
              </a:rPr>
              <a:t>c</a:t>
            </a:r>
            <a:r>
              <a:rPr sz="3500" spc="-110" dirty="0">
                <a:solidFill>
                  <a:srgbClr val="FFFFFF"/>
                </a:solidFill>
                <a:latin typeface="Times New Roman" panose="02020603050405020304" pitchFamily="18" charset="0"/>
                <a:cs typeface="Times New Roman" panose="02020603050405020304" pitchFamily="18" charset="0"/>
              </a:rPr>
              <a:t>e</a:t>
            </a:r>
            <a:r>
              <a:rPr sz="3500" spc="30" dirty="0">
                <a:solidFill>
                  <a:srgbClr val="FFFFFF"/>
                </a:solidFill>
                <a:latin typeface="Times New Roman" panose="02020603050405020304" pitchFamily="18" charset="0"/>
                <a:cs typeface="Times New Roman" panose="02020603050405020304" pitchFamily="18" charset="0"/>
              </a:rPr>
              <a:t>s</a:t>
            </a:r>
            <a:r>
              <a:rPr sz="3500" spc="-395" dirty="0">
                <a:solidFill>
                  <a:srgbClr val="FFFFFF"/>
                </a:solidFill>
                <a:latin typeface="Times New Roman" panose="02020603050405020304" pitchFamily="18" charset="0"/>
                <a:cs typeface="Times New Roman" panose="02020603050405020304" pitchFamily="18" charset="0"/>
              </a:rPr>
              <a:t>.</a:t>
            </a:r>
            <a:endParaRPr lang="en-IN" sz="3500" spc="-395" dirty="0">
              <a:solidFill>
                <a:srgbClr val="FFFFFF"/>
              </a:solidFill>
              <a:latin typeface="Times New Roman" panose="02020603050405020304" pitchFamily="18" charset="0"/>
              <a:cs typeface="Times New Roman" panose="02020603050405020304" pitchFamily="18" charset="0"/>
            </a:endParaRPr>
          </a:p>
          <a:p>
            <a:pPr marL="12700" marR="5080" indent="132080" algn="just">
              <a:lnSpc>
                <a:spcPct val="100000"/>
              </a:lnSpc>
              <a:spcBef>
                <a:spcPts val="100"/>
              </a:spcBef>
            </a:pPr>
            <a:endParaRPr sz="3500" dirty="0">
              <a:latin typeface="Times New Roman" panose="02020603050405020304" pitchFamily="18" charset="0"/>
              <a:cs typeface="Times New Roman" panose="02020603050405020304" pitchFamily="18" charset="0"/>
            </a:endParaRPr>
          </a:p>
        </p:txBody>
      </p:sp>
      <p:sp>
        <p:nvSpPr>
          <p:cNvPr id="12" name="object 12"/>
          <p:cNvSpPr/>
          <p:nvPr/>
        </p:nvSpPr>
        <p:spPr>
          <a:xfrm>
            <a:off x="4217785" y="1549364"/>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66675" y="-495300"/>
            <a:ext cx="18430875" cy="10820400"/>
            <a:chOff x="5286" y="0"/>
            <a:chExt cx="18278475" cy="10287000"/>
          </a:xfrm>
        </p:grpSpPr>
        <p:pic>
          <p:nvPicPr>
            <p:cNvPr id="3" name="object 3"/>
            <p:cNvPicPr/>
            <p:nvPr/>
          </p:nvPicPr>
          <p:blipFill>
            <a:blip r:embed="rId2" cstate="print"/>
            <a:stretch>
              <a:fillRect/>
            </a:stretch>
          </p:blipFill>
          <p:spPr>
            <a:xfrm>
              <a:off x="5286" y="5792"/>
              <a:ext cx="18278474" cy="10281207"/>
            </a:xfrm>
            <a:prstGeom prst="rect">
              <a:avLst/>
            </a:prstGeom>
          </p:spPr>
        </p:pic>
        <p:sp>
          <p:nvSpPr>
            <p:cNvPr id="4" name="object 4"/>
            <p:cNvSpPr/>
            <p:nvPr/>
          </p:nvSpPr>
          <p:spPr>
            <a:xfrm>
              <a:off x="9849868" y="1266202"/>
              <a:ext cx="6448425" cy="6448425"/>
            </a:xfrm>
            <a:custGeom>
              <a:avLst/>
              <a:gdLst/>
              <a:ahLst/>
              <a:cxnLst/>
              <a:rect l="l" t="t" r="r" b="b"/>
              <a:pathLst>
                <a:path w="6448425" h="6448425">
                  <a:moveTo>
                    <a:pt x="3224212" y="6448424"/>
                  </a:moveTo>
                  <a:lnTo>
                    <a:pt x="0" y="3222962"/>
                  </a:lnTo>
                  <a:lnTo>
                    <a:pt x="3224212" y="0"/>
                  </a:lnTo>
                  <a:lnTo>
                    <a:pt x="6448424" y="3222961"/>
                  </a:lnTo>
                  <a:lnTo>
                    <a:pt x="3224212" y="6448424"/>
                  </a:lnTo>
                  <a:close/>
                </a:path>
              </a:pathLst>
            </a:custGeom>
            <a:solidFill>
              <a:srgbClr val="484B67"/>
            </a:solidFill>
          </p:spPr>
          <p:txBody>
            <a:bodyPr wrap="square" lIns="0" tIns="0" rIns="0" bIns="0" rtlCol="0"/>
            <a:lstStyle/>
            <a:p>
              <a:endParaRPr/>
            </a:p>
          </p:txBody>
        </p:sp>
        <p:sp>
          <p:nvSpPr>
            <p:cNvPr id="5" name="object 5"/>
            <p:cNvSpPr/>
            <p:nvPr/>
          </p:nvSpPr>
          <p:spPr>
            <a:xfrm>
              <a:off x="7159244" y="0"/>
              <a:ext cx="6448425" cy="3677285"/>
            </a:xfrm>
            <a:custGeom>
              <a:avLst/>
              <a:gdLst/>
              <a:ahLst/>
              <a:cxnLst/>
              <a:rect l="l" t="t" r="r" b="b"/>
              <a:pathLst>
                <a:path w="6448425" h="3677285">
                  <a:moveTo>
                    <a:pt x="3224212" y="3677229"/>
                  </a:moveTo>
                  <a:lnTo>
                    <a:pt x="0" y="453017"/>
                  </a:lnTo>
                  <a:lnTo>
                    <a:pt x="453017" y="0"/>
                  </a:lnTo>
                  <a:lnTo>
                    <a:pt x="5995407" y="0"/>
                  </a:lnTo>
                  <a:lnTo>
                    <a:pt x="6448424" y="453017"/>
                  </a:lnTo>
                  <a:lnTo>
                    <a:pt x="3224212" y="3677229"/>
                  </a:lnTo>
                  <a:close/>
                </a:path>
              </a:pathLst>
            </a:custGeom>
            <a:solidFill>
              <a:srgbClr val="6FB0D9"/>
            </a:solidFill>
          </p:spPr>
          <p:txBody>
            <a:bodyPr wrap="square" lIns="0" tIns="0" rIns="0" bIns="0" rtlCol="0"/>
            <a:lstStyle/>
            <a:p>
              <a:endParaRPr/>
            </a:p>
          </p:txBody>
        </p:sp>
        <p:sp>
          <p:nvSpPr>
            <p:cNvPr id="6" name="object 6"/>
            <p:cNvSpPr/>
            <p:nvPr/>
          </p:nvSpPr>
          <p:spPr>
            <a:xfrm>
              <a:off x="11205275" y="2895"/>
              <a:ext cx="7077075" cy="10277475"/>
            </a:xfrm>
            <a:custGeom>
              <a:avLst/>
              <a:gdLst/>
              <a:ahLst/>
              <a:cxnLst/>
              <a:rect l="l" t="t" r="r" b="b"/>
              <a:pathLst>
                <a:path w="7077075" h="10277475">
                  <a:moveTo>
                    <a:pt x="7077074" y="10277474"/>
                  </a:moveTo>
                  <a:lnTo>
                    <a:pt x="0" y="10277474"/>
                  </a:lnTo>
                  <a:lnTo>
                    <a:pt x="0" y="0"/>
                  </a:lnTo>
                  <a:lnTo>
                    <a:pt x="7077074" y="0"/>
                  </a:lnTo>
                  <a:lnTo>
                    <a:pt x="7077074" y="10277474"/>
                  </a:lnTo>
                  <a:close/>
                </a:path>
              </a:pathLst>
            </a:custGeom>
            <a:solidFill>
              <a:srgbClr val="282937"/>
            </a:solidFill>
          </p:spPr>
          <p:txBody>
            <a:bodyPr wrap="square" lIns="0" tIns="0" rIns="0" bIns="0" rtlCol="0"/>
            <a:lstStyle/>
            <a:p>
              <a:endParaRPr/>
            </a:p>
          </p:txBody>
        </p:sp>
      </p:grpSp>
      <p:sp>
        <p:nvSpPr>
          <p:cNvPr id="9" name="object 9"/>
          <p:cNvSpPr txBox="1"/>
          <p:nvPr/>
        </p:nvSpPr>
        <p:spPr>
          <a:xfrm>
            <a:off x="11268790" y="3410759"/>
            <a:ext cx="6790609" cy="4013919"/>
          </a:xfrm>
          <a:prstGeom prst="rect">
            <a:avLst/>
          </a:prstGeom>
        </p:spPr>
        <p:txBody>
          <a:bodyPr vert="horz" wrap="square" lIns="0" tIns="12700" rIns="0" bIns="0" rtlCol="0">
            <a:spAutoFit/>
          </a:bodyPr>
          <a:lstStyle/>
          <a:p>
            <a:pPr marL="376555" marR="5080" indent="-364490" algn="just">
              <a:lnSpc>
                <a:spcPct val="99900"/>
              </a:lnSpc>
              <a:spcBef>
                <a:spcPts val="100"/>
              </a:spcBef>
            </a:pPr>
            <a:r>
              <a:rPr lang="en-IN" sz="3200" spc="229" dirty="0">
                <a:solidFill>
                  <a:srgbClr val="FFFFFF"/>
                </a:solidFill>
                <a:latin typeface="Times New Roman" panose="02020603050405020304" pitchFamily="18" charset="0"/>
                <a:cs typeface="Times New Roman" panose="02020603050405020304" pitchFamily="18" charset="0"/>
              </a:rPr>
              <a:t> </a:t>
            </a:r>
            <a:r>
              <a:rPr sz="3600" spc="229" dirty="0">
                <a:solidFill>
                  <a:srgbClr val="FFFFFF"/>
                </a:solidFill>
                <a:latin typeface="Times New Roman" panose="02020603050405020304" pitchFamily="18" charset="0"/>
                <a:cs typeface="Times New Roman" panose="02020603050405020304" pitchFamily="18" charset="0"/>
              </a:rPr>
              <a:t>O</a:t>
            </a:r>
            <a:r>
              <a:rPr sz="3200" dirty="0">
                <a:solidFill>
                  <a:srgbClr val="FFFFFF"/>
                </a:solidFill>
                <a:latin typeface="Times New Roman" panose="02020603050405020304" pitchFamily="18" charset="0"/>
                <a:cs typeface="Times New Roman" panose="02020603050405020304" pitchFamily="18" charset="0"/>
              </a:rPr>
              <a:t>n</a:t>
            </a:r>
            <a:r>
              <a:rPr sz="3200" spc="-110" dirty="0">
                <a:solidFill>
                  <a:srgbClr val="FFFFFF"/>
                </a:solidFill>
                <a:latin typeface="Times New Roman" panose="02020603050405020304" pitchFamily="18" charset="0"/>
                <a:cs typeface="Times New Roman" panose="02020603050405020304" pitchFamily="18" charset="0"/>
              </a:rPr>
              <a:t>e</a:t>
            </a:r>
            <a:r>
              <a:rPr sz="3200" spc="-200" dirty="0">
                <a:solidFill>
                  <a:srgbClr val="FFFFFF"/>
                </a:solidFill>
                <a:latin typeface="Times New Roman" panose="02020603050405020304" pitchFamily="18" charset="0"/>
                <a:cs typeface="Times New Roman" panose="02020603050405020304" pitchFamily="18" charset="0"/>
              </a:rPr>
              <a:t> </a:t>
            </a:r>
            <a:r>
              <a:rPr sz="3200" spc="80" dirty="0">
                <a:solidFill>
                  <a:srgbClr val="FFFFFF"/>
                </a:solidFill>
                <a:latin typeface="Times New Roman" panose="02020603050405020304" pitchFamily="18" charset="0"/>
                <a:cs typeface="Times New Roman" panose="02020603050405020304" pitchFamily="18" charset="0"/>
              </a:rPr>
              <a:t>o</a:t>
            </a:r>
            <a:r>
              <a:rPr sz="3200" spc="-80" dirty="0">
                <a:solidFill>
                  <a:srgbClr val="FFFFFF"/>
                </a:solidFill>
                <a:latin typeface="Times New Roman" panose="02020603050405020304" pitchFamily="18" charset="0"/>
                <a:cs typeface="Times New Roman" panose="02020603050405020304" pitchFamily="18" charset="0"/>
              </a:rPr>
              <a:t>f</a:t>
            </a:r>
            <a:r>
              <a:rPr sz="3200" spc="-200" dirty="0">
                <a:solidFill>
                  <a:srgbClr val="FFFFFF"/>
                </a:solidFill>
                <a:latin typeface="Times New Roman" panose="02020603050405020304" pitchFamily="18" charset="0"/>
                <a:cs typeface="Times New Roman" panose="02020603050405020304" pitchFamily="18" charset="0"/>
              </a:rPr>
              <a:t> </a:t>
            </a:r>
            <a:r>
              <a:rPr sz="3200" spc="-90" dirty="0">
                <a:solidFill>
                  <a:srgbClr val="FFFFFF"/>
                </a:solidFill>
                <a:latin typeface="Times New Roman" panose="02020603050405020304" pitchFamily="18" charset="0"/>
                <a:cs typeface="Times New Roman" panose="02020603050405020304" pitchFamily="18" charset="0"/>
              </a:rPr>
              <a:t>t</a:t>
            </a:r>
            <a:r>
              <a:rPr sz="3200" spc="-5" dirty="0">
                <a:solidFill>
                  <a:srgbClr val="FFFFFF"/>
                </a:solidFill>
                <a:latin typeface="Times New Roman" panose="02020603050405020304" pitchFamily="18" charset="0"/>
                <a:cs typeface="Times New Roman" panose="02020603050405020304" pitchFamily="18" charset="0"/>
              </a:rPr>
              <a:t>h</a:t>
            </a:r>
            <a:r>
              <a:rPr sz="3200" spc="-110" dirty="0">
                <a:solidFill>
                  <a:srgbClr val="FFFFFF"/>
                </a:solidFill>
                <a:latin typeface="Times New Roman" panose="02020603050405020304" pitchFamily="18" charset="0"/>
                <a:cs typeface="Times New Roman" panose="02020603050405020304" pitchFamily="18" charset="0"/>
              </a:rPr>
              <a:t>e</a:t>
            </a:r>
            <a:r>
              <a:rPr sz="3200" spc="-200" dirty="0">
                <a:solidFill>
                  <a:srgbClr val="FFFFFF"/>
                </a:solidFill>
                <a:latin typeface="Times New Roman" panose="02020603050405020304" pitchFamily="18" charset="0"/>
                <a:cs typeface="Times New Roman" panose="02020603050405020304" pitchFamily="18" charset="0"/>
              </a:rPr>
              <a:t> </a:t>
            </a:r>
            <a:r>
              <a:rPr sz="3200" spc="-10" dirty="0">
                <a:solidFill>
                  <a:srgbClr val="FFFFFF"/>
                </a:solidFill>
                <a:latin typeface="Times New Roman" panose="02020603050405020304" pitchFamily="18" charset="0"/>
                <a:cs typeface="Times New Roman" panose="02020603050405020304" pitchFamily="18" charset="0"/>
              </a:rPr>
              <a:t>m</a:t>
            </a:r>
            <a:r>
              <a:rPr sz="3200" spc="100" dirty="0">
                <a:solidFill>
                  <a:srgbClr val="FFFFFF"/>
                </a:solidFill>
                <a:latin typeface="Times New Roman" panose="02020603050405020304" pitchFamily="18" charset="0"/>
                <a:cs typeface="Times New Roman" panose="02020603050405020304" pitchFamily="18" charset="0"/>
              </a:rPr>
              <a:t>o</a:t>
            </a:r>
            <a:r>
              <a:rPr sz="3200" spc="30" dirty="0">
                <a:solidFill>
                  <a:srgbClr val="FFFFFF"/>
                </a:solidFill>
                <a:latin typeface="Times New Roman" panose="02020603050405020304" pitchFamily="18" charset="0"/>
                <a:cs typeface="Times New Roman" panose="02020603050405020304" pitchFamily="18" charset="0"/>
              </a:rPr>
              <a:t>s</a:t>
            </a:r>
            <a:r>
              <a:rPr sz="3200" spc="-90" dirty="0">
                <a:solidFill>
                  <a:srgbClr val="FFFFFF"/>
                </a:solidFill>
                <a:latin typeface="Times New Roman" panose="02020603050405020304" pitchFamily="18" charset="0"/>
                <a:cs typeface="Times New Roman" panose="02020603050405020304" pitchFamily="18" charset="0"/>
              </a:rPr>
              <a:t>t</a:t>
            </a:r>
            <a:r>
              <a:rPr sz="3200" spc="-200" dirty="0">
                <a:solidFill>
                  <a:srgbClr val="FFFFFF"/>
                </a:solidFill>
                <a:latin typeface="Times New Roman" panose="02020603050405020304" pitchFamily="18" charset="0"/>
                <a:cs typeface="Times New Roman" panose="02020603050405020304" pitchFamily="18" charset="0"/>
              </a:rPr>
              <a:t> </a:t>
            </a:r>
            <a:r>
              <a:rPr sz="3200" spc="-195" dirty="0">
                <a:solidFill>
                  <a:srgbClr val="FFFFFF"/>
                </a:solidFill>
                <a:latin typeface="Times New Roman" panose="02020603050405020304" pitchFamily="18" charset="0"/>
                <a:cs typeface="Times New Roman" panose="02020603050405020304" pitchFamily="18" charset="0"/>
              </a:rPr>
              <a:t>c</a:t>
            </a:r>
            <a:r>
              <a:rPr sz="3200" spc="100" dirty="0">
                <a:solidFill>
                  <a:srgbClr val="FFFFFF"/>
                </a:solidFill>
                <a:latin typeface="Times New Roman" panose="02020603050405020304" pitchFamily="18" charset="0"/>
                <a:cs typeface="Times New Roman" panose="02020603050405020304" pitchFamily="18" charset="0"/>
              </a:rPr>
              <a:t>o</a:t>
            </a:r>
            <a:r>
              <a:rPr sz="3200" spc="-10" dirty="0">
                <a:solidFill>
                  <a:srgbClr val="FFFFFF"/>
                </a:solidFill>
                <a:latin typeface="Times New Roman" panose="02020603050405020304" pitchFamily="18" charset="0"/>
                <a:cs typeface="Times New Roman" panose="02020603050405020304" pitchFamily="18" charset="0"/>
              </a:rPr>
              <a:t>mm</a:t>
            </a:r>
            <a:r>
              <a:rPr sz="3200" spc="100" dirty="0">
                <a:solidFill>
                  <a:srgbClr val="FFFFFF"/>
                </a:solidFill>
                <a:latin typeface="Times New Roman" panose="02020603050405020304" pitchFamily="18" charset="0"/>
                <a:cs typeface="Times New Roman" panose="02020603050405020304" pitchFamily="18" charset="0"/>
              </a:rPr>
              <a:t>o</a:t>
            </a:r>
            <a:r>
              <a:rPr sz="3200" dirty="0">
                <a:solidFill>
                  <a:srgbClr val="FFFFFF"/>
                </a:solidFill>
                <a:latin typeface="Times New Roman" panose="02020603050405020304" pitchFamily="18" charset="0"/>
                <a:cs typeface="Times New Roman" panose="02020603050405020304" pitchFamily="18" charset="0"/>
              </a:rPr>
              <a:t>n</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spc="-50" dirty="0">
                <a:solidFill>
                  <a:srgbClr val="FFFFFF"/>
                </a:solidFill>
                <a:latin typeface="Times New Roman" panose="02020603050405020304" pitchFamily="18" charset="0"/>
                <a:cs typeface="Times New Roman" panose="02020603050405020304" pitchFamily="18" charset="0"/>
              </a:rPr>
              <a:t>pp</a:t>
            </a:r>
            <a:r>
              <a:rPr sz="3200" spc="-185" dirty="0">
                <a:solidFill>
                  <a:srgbClr val="FFFFFF"/>
                </a:solidFill>
                <a:latin typeface="Times New Roman" panose="02020603050405020304" pitchFamily="18" charset="0"/>
                <a:cs typeface="Times New Roman" panose="02020603050405020304" pitchFamily="18" charset="0"/>
              </a:rPr>
              <a:t>r</a:t>
            </a:r>
            <a:r>
              <a:rPr sz="3200" spc="100" dirty="0">
                <a:solidFill>
                  <a:srgbClr val="FFFFFF"/>
                </a:solidFill>
                <a:latin typeface="Times New Roman" panose="02020603050405020304" pitchFamily="18" charset="0"/>
                <a:cs typeface="Times New Roman" panose="02020603050405020304" pitchFamily="18" charset="0"/>
              </a:rPr>
              <a:t>o</a:t>
            </a:r>
            <a:r>
              <a:rPr sz="3200" spc="-70" dirty="0">
                <a:solidFill>
                  <a:srgbClr val="FFFFFF"/>
                </a:solidFill>
                <a:latin typeface="Times New Roman" panose="02020603050405020304" pitchFamily="18" charset="0"/>
                <a:cs typeface="Times New Roman" panose="02020603050405020304" pitchFamily="18" charset="0"/>
              </a:rPr>
              <a:t>a</a:t>
            </a:r>
            <a:r>
              <a:rPr sz="3200" spc="-160" dirty="0">
                <a:solidFill>
                  <a:srgbClr val="FFFFFF"/>
                </a:solidFill>
                <a:latin typeface="Times New Roman" panose="02020603050405020304" pitchFamily="18" charset="0"/>
                <a:cs typeface="Times New Roman" panose="02020603050405020304" pitchFamily="18" charset="0"/>
              </a:rPr>
              <a:t>c</a:t>
            </a:r>
            <a:r>
              <a:rPr sz="3200" spc="-5" dirty="0">
                <a:solidFill>
                  <a:srgbClr val="FFFFFF"/>
                </a:solidFill>
                <a:latin typeface="Times New Roman" panose="02020603050405020304" pitchFamily="18" charset="0"/>
                <a:cs typeface="Times New Roman" panose="02020603050405020304" pitchFamily="18" charset="0"/>
              </a:rPr>
              <a:t>h</a:t>
            </a:r>
            <a:r>
              <a:rPr sz="3200" spc="-110" dirty="0">
                <a:solidFill>
                  <a:srgbClr val="FFFFFF"/>
                </a:solidFill>
                <a:latin typeface="Times New Roman" panose="02020603050405020304" pitchFamily="18" charset="0"/>
                <a:cs typeface="Times New Roman" panose="02020603050405020304" pitchFamily="18" charset="0"/>
              </a:rPr>
              <a:t>e</a:t>
            </a:r>
            <a:r>
              <a:rPr sz="3200" spc="30" dirty="0">
                <a:solidFill>
                  <a:srgbClr val="FFFFFF"/>
                </a:solidFill>
                <a:latin typeface="Times New Roman" panose="02020603050405020304" pitchFamily="18" charset="0"/>
                <a:cs typeface="Times New Roman" panose="02020603050405020304" pitchFamily="18" charset="0"/>
              </a:rPr>
              <a:t>s</a:t>
            </a:r>
            <a:r>
              <a:rPr lang="en-US" sz="3200" spc="-200" dirty="0">
                <a:solidFill>
                  <a:srgbClr val="FFFFFF"/>
                </a:solidFill>
                <a:latin typeface="Times New Roman" panose="02020603050405020304" pitchFamily="18" charset="0"/>
                <a:cs typeface="Times New Roman" panose="02020603050405020304" pitchFamily="18" charset="0"/>
              </a:rPr>
              <a:t> </a:t>
            </a:r>
            <a:r>
              <a:rPr sz="3200" spc="-105" dirty="0">
                <a:solidFill>
                  <a:srgbClr val="FFFFFF"/>
                </a:solidFill>
                <a:latin typeface="Times New Roman" panose="02020603050405020304" pitchFamily="18" charset="0"/>
                <a:cs typeface="Times New Roman" panose="02020603050405020304" pitchFamily="18" charset="0"/>
              </a:rPr>
              <a:t>t</a:t>
            </a:r>
            <a:r>
              <a:rPr sz="3200" spc="70" dirty="0">
                <a:solidFill>
                  <a:srgbClr val="FFFFFF"/>
                </a:solidFill>
                <a:latin typeface="Times New Roman" panose="02020603050405020304" pitchFamily="18" charset="0"/>
                <a:cs typeface="Times New Roman" panose="02020603050405020304" pitchFamily="18" charset="0"/>
              </a:rPr>
              <a:t>o </a:t>
            </a:r>
            <a:r>
              <a:rPr sz="3200" spc="-50" dirty="0">
                <a:solidFill>
                  <a:srgbClr val="FFFFFF"/>
                </a:solidFill>
                <a:latin typeface="Times New Roman" panose="02020603050405020304" pitchFamily="18" charset="0"/>
                <a:cs typeface="Times New Roman" panose="02020603050405020304" pitchFamily="18" charset="0"/>
              </a:rPr>
              <a:t>p</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50" dirty="0">
                <a:solidFill>
                  <a:srgbClr val="FFFFFF"/>
                </a:solidFill>
                <a:latin typeface="Times New Roman" panose="02020603050405020304" pitchFamily="18" charset="0"/>
                <a:cs typeface="Times New Roman" panose="02020603050405020304" pitchFamily="18" charset="0"/>
              </a:rPr>
              <a:t>d</a:t>
            </a:r>
            <a:r>
              <a:rPr sz="3200" spc="-170" dirty="0">
                <a:solidFill>
                  <a:srgbClr val="FFFFFF"/>
                </a:solidFill>
                <a:latin typeface="Times New Roman" panose="02020603050405020304" pitchFamily="18" charset="0"/>
                <a:cs typeface="Times New Roman" panose="02020603050405020304" pitchFamily="18" charset="0"/>
              </a:rPr>
              <a:t>i</a:t>
            </a:r>
            <a:r>
              <a:rPr sz="3200" spc="-160" dirty="0">
                <a:solidFill>
                  <a:srgbClr val="FFFFFF"/>
                </a:solidFill>
                <a:latin typeface="Times New Roman" panose="02020603050405020304" pitchFamily="18" charset="0"/>
                <a:cs typeface="Times New Roman" panose="02020603050405020304" pitchFamily="18" charset="0"/>
              </a:rPr>
              <a:t>c</a:t>
            </a:r>
            <a:r>
              <a:rPr sz="3200" spc="-90" dirty="0">
                <a:solidFill>
                  <a:srgbClr val="FFFFFF"/>
                </a:solidFill>
                <a:latin typeface="Times New Roman" panose="02020603050405020304" pitchFamily="18" charset="0"/>
                <a:cs typeface="Times New Roman" panose="02020603050405020304" pitchFamily="18" charset="0"/>
              </a:rPr>
              <a:t>t</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95" dirty="0">
                <a:solidFill>
                  <a:srgbClr val="FFFFFF"/>
                </a:solidFill>
                <a:latin typeface="Times New Roman" panose="02020603050405020304" pitchFamily="18" charset="0"/>
                <a:cs typeface="Times New Roman" panose="02020603050405020304" pitchFamily="18" charset="0"/>
              </a:rPr>
              <a:t>g</a:t>
            </a:r>
            <a:r>
              <a:rPr sz="3200" spc="-200" dirty="0">
                <a:solidFill>
                  <a:srgbClr val="FFFFFF"/>
                </a:solidFill>
                <a:latin typeface="Times New Roman" panose="02020603050405020304" pitchFamily="18" charset="0"/>
                <a:cs typeface="Times New Roman" panose="02020603050405020304" pitchFamily="18" charset="0"/>
              </a:rPr>
              <a:t> </a:t>
            </a:r>
            <a:r>
              <a:rPr sz="3200" spc="30" dirty="0">
                <a:solidFill>
                  <a:srgbClr val="FFFFFF"/>
                </a:solidFill>
                <a:latin typeface="Times New Roman" panose="02020603050405020304" pitchFamily="18" charset="0"/>
                <a:cs typeface="Times New Roman" panose="02020603050405020304" pitchFamily="18" charset="0"/>
              </a:rPr>
              <a:t>s</a:t>
            </a:r>
            <a:r>
              <a:rPr sz="3200" spc="-105" dirty="0">
                <a:solidFill>
                  <a:srgbClr val="FFFFFF"/>
                </a:solidFill>
                <a:latin typeface="Times New Roman" panose="02020603050405020304" pitchFamily="18" charset="0"/>
                <a:cs typeface="Times New Roman" panose="02020603050405020304" pitchFamily="18" charset="0"/>
              </a:rPr>
              <a:t>t</a:t>
            </a:r>
            <a:r>
              <a:rPr sz="3200" spc="100" dirty="0">
                <a:solidFill>
                  <a:srgbClr val="FFFFFF"/>
                </a:solidFill>
                <a:latin typeface="Times New Roman" panose="02020603050405020304" pitchFamily="18" charset="0"/>
                <a:cs typeface="Times New Roman" panose="02020603050405020304" pitchFamily="18" charset="0"/>
              </a:rPr>
              <a:t>o</a:t>
            </a:r>
            <a:r>
              <a:rPr sz="3200" spc="-160" dirty="0">
                <a:solidFill>
                  <a:srgbClr val="FFFFFF"/>
                </a:solidFill>
                <a:latin typeface="Times New Roman" panose="02020603050405020304" pitchFamily="18" charset="0"/>
                <a:cs typeface="Times New Roman" panose="02020603050405020304" pitchFamily="18" charset="0"/>
              </a:rPr>
              <a:t>c</a:t>
            </a:r>
            <a:r>
              <a:rPr sz="3200" spc="-10" dirty="0">
                <a:solidFill>
                  <a:srgbClr val="FFFFFF"/>
                </a:solidFill>
                <a:latin typeface="Times New Roman" panose="02020603050405020304" pitchFamily="18" charset="0"/>
                <a:cs typeface="Times New Roman" panose="02020603050405020304" pitchFamily="18" charset="0"/>
              </a:rPr>
              <a:t>k</a:t>
            </a:r>
            <a:r>
              <a:rPr sz="3200" spc="-200" dirty="0">
                <a:solidFill>
                  <a:srgbClr val="FFFFFF"/>
                </a:solidFill>
                <a:latin typeface="Times New Roman" panose="02020603050405020304" pitchFamily="18" charset="0"/>
                <a:cs typeface="Times New Roman" panose="02020603050405020304" pitchFamily="18" charset="0"/>
              </a:rPr>
              <a:t> </a:t>
            </a:r>
            <a:r>
              <a:rPr sz="3200" spc="-50" dirty="0">
                <a:solidFill>
                  <a:srgbClr val="FFFFFF"/>
                </a:solidFill>
                <a:latin typeface="Times New Roman" panose="02020603050405020304" pitchFamily="18" charset="0"/>
                <a:cs typeface="Times New Roman" panose="02020603050405020304" pitchFamily="18" charset="0"/>
              </a:rPr>
              <a:t>p</a:t>
            </a:r>
            <a:r>
              <a:rPr sz="3200" spc="-140" dirty="0">
                <a:solidFill>
                  <a:srgbClr val="FFFFFF"/>
                </a:solidFill>
                <a:latin typeface="Times New Roman" panose="02020603050405020304" pitchFamily="18" charset="0"/>
                <a:cs typeface="Times New Roman" panose="02020603050405020304" pitchFamily="18" charset="0"/>
              </a:rPr>
              <a:t>r</a:t>
            </a:r>
            <a:r>
              <a:rPr sz="3200" spc="-170" dirty="0">
                <a:solidFill>
                  <a:srgbClr val="FFFFFF"/>
                </a:solidFill>
                <a:latin typeface="Times New Roman" panose="02020603050405020304" pitchFamily="18" charset="0"/>
                <a:cs typeface="Times New Roman" panose="02020603050405020304" pitchFamily="18" charset="0"/>
              </a:rPr>
              <a:t>i</a:t>
            </a:r>
            <a:r>
              <a:rPr sz="3200" spc="-195" dirty="0">
                <a:solidFill>
                  <a:srgbClr val="FFFFFF"/>
                </a:solidFill>
                <a:latin typeface="Times New Roman" panose="02020603050405020304" pitchFamily="18" charset="0"/>
                <a:cs typeface="Times New Roman" panose="02020603050405020304" pitchFamily="18" charset="0"/>
              </a:rPr>
              <a:t>c</a:t>
            </a:r>
            <a:r>
              <a:rPr sz="3200" spc="-110" dirty="0">
                <a:solidFill>
                  <a:srgbClr val="FFFFFF"/>
                </a:solidFill>
                <a:latin typeface="Times New Roman" panose="02020603050405020304" pitchFamily="18" charset="0"/>
                <a:cs typeface="Times New Roman" panose="02020603050405020304" pitchFamily="18" charset="0"/>
              </a:rPr>
              <a:t>e</a:t>
            </a:r>
            <a:r>
              <a:rPr sz="3200" spc="30" dirty="0">
                <a:solidFill>
                  <a:srgbClr val="FFFFFF"/>
                </a:solidFill>
                <a:latin typeface="Times New Roman" panose="02020603050405020304" pitchFamily="18" charset="0"/>
                <a:cs typeface="Times New Roman" panose="02020603050405020304" pitchFamily="18" charset="0"/>
              </a:rPr>
              <a:t>s</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spc="30" dirty="0">
                <a:solidFill>
                  <a:srgbClr val="FFFFFF"/>
                </a:solidFill>
                <a:latin typeface="Times New Roman" panose="02020603050405020304" pitchFamily="18" charset="0"/>
                <a:cs typeface="Times New Roman" panose="02020603050405020304" pitchFamily="18" charset="0"/>
              </a:rPr>
              <a:t>s</a:t>
            </a:r>
            <a:r>
              <a:rPr sz="3200" spc="-200" dirty="0">
                <a:solidFill>
                  <a:srgbClr val="FFFFFF"/>
                </a:solidFill>
                <a:latin typeface="Times New Roman" panose="02020603050405020304" pitchFamily="18" charset="0"/>
                <a:cs typeface="Times New Roman" panose="02020603050405020304" pitchFamily="18" charset="0"/>
              </a:rPr>
              <a:t> </a:t>
            </a:r>
            <a:r>
              <a:rPr sz="3200" spc="-105" dirty="0">
                <a:solidFill>
                  <a:srgbClr val="FFFFFF"/>
                </a:solidFill>
                <a:latin typeface="Times New Roman" panose="02020603050405020304" pitchFamily="18" charset="0"/>
                <a:cs typeface="Times New Roman" panose="02020603050405020304" pitchFamily="18" charset="0"/>
              </a:rPr>
              <a:t>t</a:t>
            </a:r>
            <a:r>
              <a:rPr sz="3200" spc="100" dirty="0">
                <a:solidFill>
                  <a:srgbClr val="FFFFFF"/>
                </a:solidFill>
                <a:latin typeface="Times New Roman" panose="02020603050405020304" pitchFamily="18" charset="0"/>
                <a:cs typeface="Times New Roman" panose="02020603050405020304" pitchFamily="18" charset="0"/>
              </a:rPr>
              <a:t>o</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a:t>
            </a:r>
            <a:r>
              <a:rPr sz="3200" spc="-70" dirty="0">
                <a:solidFill>
                  <a:srgbClr val="FFFFFF"/>
                </a:solidFill>
                <a:latin typeface="Times New Roman" panose="02020603050405020304" pitchFamily="18" charset="0"/>
                <a:cs typeface="Times New Roman" panose="02020603050405020304" pitchFamily="18" charset="0"/>
              </a:rPr>
              <a:t>a</a:t>
            </a:r>
            <a:r>
              <a:rPr sz="3200" spc="-195" dirty="0">
                <a:solidFill>
                  <a:srgbClr val="FFFFFF"/>
                </a:solidFill>
                <a:latin typeface="Times New Roman" panose="02020603050405020304" pitchFamily="18" charset="0"/>
                <a:cs typeface="Times New Roman" panose="02020603050405020304" pitchFamily="18" charset="0"/>
              </a:rPr>
              <a:t>l</a:t>
            </a:r>
            <a:r>
              <a:rPr sz="3200" spc="10" dirty="0">
                <a:solidFill>
                  <a:srgbClr val="FFFFFF"/>
                </a:solidFill>
                <a:latin typeface="Times New Roman" panose="02020603050405020304" pitchFamily="18" charset="0"/>
                <a:cs typeface="Times New Roman" panose="02020603050405020304" pitchFamily="18" charset="0"/>
              </a:rPr>
              <a:t>y</a:t>
            </a:r>
            <a:r>
              <a:rPr sz="3200" spc="-60" dirty="0">
                <a:solidFill>
                  <a:srgbClr val="FFFFFF"/>
                </a:solidFill>
                <a:latin typeface="Times New Roman" panose="02020603050405020304" pitchFamily="18" charset="0"/>
                <a:cs typeface="Times New Roman" panose="02020603050405020304" pitchFamily="18" charset="0"/>
              </a:rPr>
              <a:t>z</a:t>
            </a:r>
            <a:r>
              <a:rPr sz="3200" spc="-75" dirty="0">
                <a:solidFill>
                  <a:srgbClr val="FFFFFF"/>
                </a:solidFill>
                <a:latin typeface="Times New Roman" panose="02020603050405020304" pitchFamily="18" charset="0"/>
                <a:cs typeface="Times New Roman" panose="02020603050405020304" pitchFamily="18" charset="0"/>
              </a:rPr>
              <a:t>e  </a:t>
            </a:r>
            <a:r>
              <a:rPr sz="3200" spc="-5" dirty="0">
                <a:solidFill>
                  <a:schemeClr val="bg1"/>
                </a:solidFill>
                <a:latin typeface="Times New Roman" panose="02020603050405020304" pitchFamily="18" charset="0"/>
                <a:cs typeface="Times New Roman" panose="02020603050405020304" pitchFamily="18" charset="0"/>
              </a:rPr>
              <a:t>h</a:t>
            </a:r>
            <a:r>
              <a:rPr sz="3200" spc="-170" dirty="0">
                <a:solidFill>
                  <a:schemeClr val="bg1"/>
                </a:solidFill>
                <a:latin typeface="Times New Roman" panose="02020603050405020304" pitchFamily="18" charset="0"/>
                <a:cs typeface="Times New Roman" panose="02020603050405020304" pitchFamily="18" charset="0"/>
              </a:rPr>
              <a:t>i</a:t>
            </a:r>
            <a:r>
              <a:rPr sz="3200" spc="30" dirty="0">
                <a:solidFill>
                  <a:schemeClr val="bg1"/>
                </a:solidFill>
                <a:latin typeface="Times New Roman" panose="02020603050405020304" pitchFamily="18" charset="0"/>
                <a:cs typeface="Times New Roman" panose="02020603050405020304" pitchFamily="18" charset="0"/>
              </a:rPr>
              <a:t>s</a:t>
            </a:r>
            <a:r>
              <a:rPr sz="3200" spc="-105" dirty="0">
                <a:solidFill>
                  <a:schemeClr val="bg1"/>
                </a:solidFill>
                <a:latin typeface="Times New Roman" panose="02020603050405020304" pitchFamily="18" charset="0"/>
                <a:cs typeface="Times New Roman" panose="02020603050405020304" pitchFamily="18" charset="0"/>
              </a:rPr>
              <a:t>t</a:t>
            </a:r>
            <a:r>
              <a:rPr sz="3200" spc="100" dirty="0">
                <a:solidFill>
                  <a:schemeClr val="bg1"/>
                </a:solidFill>
                <a:latin typeface="Times New Roman" panose="02020603050405020304" pitchFamily="18" charset="0"/>
                <a:cs typeface="Times New Roman" panose="02020603050405020304" pitchFamily="18" charset="0"/>
              </a:rPr>
              <a:t>o</a:t>
            </a:r>
            <a:r>
              <a:rPr sz="3200" spc="-140" dirty="0">
                <a:solidFill>
                  <a:schemeClr val="bg1"/>
                </a:solidFill>
                <a:latin typeface="Times New Roman" panose="02020603050405020304" pitchFamily="18" charset="0"/>
                <a:cs typeface="Times New Roman" panose="02020603050405020304" pitchFamily="18" charset="0"/>
              </a:rPr>
              <a:t>r</a:t>
            </a:r>
            <a:r>
              <a:rPr sz="3200" spc="-170" dirty="0">
                <a:solidFill>
                  <a:schemeClr val="bg1"/>
                </a:solidFill>
                <a:latin typeface="Times New Roman" panose="02020603050405020304" pitchFamily="18" charset="0"/>
                <a:cs typeface="Times New Roman" panose="02020603050405020304" pitchFamily="18" charset="0"/>
              </a:rPr>
              <a:t>i</a:t>
            </a:r>
            <a:r>
              <a:rPr sz="3200" spc="-175" dirty="0">
                <a:solidFill>
                  <a:schemeClr val="bg1"/>
                </a:solidFill>
                <a:latin typeface="Times New Roman" panose="02020603050405020304" pitchFamily="18" charset="0"/>
                <a:cs typeface="Times New Roman" panose="02020603050405020304" pitchFamily="18" charset="0"/>
              </a:rPr>
              <a:t>c</a:t>
            </a:r>
            <a:r>
              <a:rPr sz="3200" spc="-70" dirty="0">
                <a:solidFill>
                  <a:schemeClr val="bg1"/>
                </a:solidFill>
                <a:latin typeface="Times New Roman" panose="02020603050405020304" pitchFamily="18" charset="0"/>
                <a:cs typeface="Times New Roman" panose="02020603050405020304" pitchFamily="18" charset="0"/>
              </a:rPr>
              <a:t>a</a:t>
            </a:r>
            <a:r>
              <a:rPr sz="3200" spc="-195" dirty="0">
                <a:solidFill>
                  <a:schemeClr val="bg1"/>
                </a:solidFill>
                <a:latin typeface="Times New Roman" panose="02020603050405020304" pitchFamily="18" charset="0"/>
                <a:cs typeface="Times New Roman" panose="02020603050405020304" pitchFamily="18" charset="0"/>
              </a:rPr>
              <a:t>l</a:t>
            </a:r>
            <a:r>
              <a:rPr sz="3200" spc="-200" dirty="0">
                <a:solidFill>
                  <a:schemeClr val="bg1"/>
                </a:solidFill>
                <a:latin typeface="Times New Roman" panose="02020603050405020304" pitchFamily="18" charset="0"/>
                <a:cs typeface="Times New Roman" panose="02020603050405020304" pitchFamily="18" charset="0"/>
              </a:rPr>
              <a:t> </a:t>
            </a:r>
            <a:r>
              <a:rPr sz="3200" spc="-50" dirty="0">
                <a:solidFill>
                  <a:schemeClr val="bg1"/>
                </a:solidFill>
                <a:latin typeface="Times New Roman" panose="02020603050405020304" pitchFamily="18" charset="0"/>
                <a:cs typeface="Times New Roman" panose="02020603050405020304" pitchFamily="18" charset="0"/>
              </a:rPr>
              <a:t>d</a:t>
            </a:r>
            <a:r>
              <a:rPr sz="3200" spc="-70" dirty="0">
                <a:solidFill>
                  <a:schemeClr val="bg1"/>
                </a:solidFill>
                <a:latin typeface="Times New Roman" panose="02020603050405020304" pitchFamily="18" charset="0"/>
                <a:cs typeface="Times New Roman" panose="02020603050405020304" pitchFamily="18" charset="0"/>
              </a:rPr>
              <a:t>a</a:t>
            </a:r>
            <a:r>
              <a:rPr sz="3200" spc="-90" dirty="0">
                <a:solidFill>
                  <a:schemeClr val="bg1"/>
                </a:solidFill>
                <a:latin typeface="Times New Roman" panose="02020603050405020304" pitchFamily="18" charset="0"/>
                <a:cs typeface="Times New Roman" panose="02020603050405020304" pitchFamily="18" charset="0"/>
              </a:rPr>
              <a:t>t</a:t>
            </a:r>
            <a:r>
              <a:rPr sz="3200" spc="-70" dirty="0">
                <a:solidFill>
                  <a:schemeClr val="bg1"/>
                </a:solidFill>
                <a:latin typeface="Times New Roman" panose="02020603050405020304" pitchFamily="18" charset="0"/>
                <a:cs typeface="Times New Roman" panose="02020603050405020304" pitchFamily="18" charset="0"/>
              </a:rPr>
              <a:t>a</a:t>
            </a:r>
            <a:r>
              <a:rPr sz="3200" spc="-395" dirty="0">
                <a:solidFill>
                  <a:srgbClr val="FFFFFF"/>
                </a:solidFill>
                <a:latin typeface="Times New Roman" panose="02020603050405020304" pitchFamily="18" charset="0"/>
                <a:cs typeface="Times New Roman" panose="02020603050405020304" pitchFamily="18" charset="0"/>
              </a:rPr>
              <a:t>.</a:t>
            </a:r>
            <a:r>
              <a:rPr sz="3200" spc="-200" dirty="0">
                <a:solidFill>
                  <a:srgbClr val="FFFFFF"/>
                </a:solidFill>
                <a:latin typeface="Times New Roman" panose="02020603050405020304" pitchFamily="18" charset="0"/>
                <a:cs typeface="Times New Roman" panose="02020603050405020304" pitchFamily="18" charset="0"/>
              </a:rPr>
              <a:t> </a:t>
            </a:r>
            <a:r>
              <a:rPr sz="3200" spc="-10" dirty="0">
                <a:solidFill>
                  <a:srgbClr val="FFFFFF"/>
                </a:solidFill>
                <a:latin typeface="Times New Roman" panose="02020603050405020304" pitchFamily="18" charset="0"/>
                <a:cs typeface="Times New Roman" panose="02020603050405020304" pitchFamily="18" charset="0"/>
              </a:rPr>
              <a:t>B</a:t>
            </a:r>
            <a:r>
              <a:rPr sz="3200" spc="10" dirty="0">
                <a:solidFill>
                  <a:srgbClr val="FFFFFF"/>
                </a:solidFill>
                <a:latin typeface="Times New Roman" panose="02020603050405020304" pitchFamily="18" charset="0"/>
                <a:cs typeface="Times New Roman" panose="02020603050405020304" pitchFamily="18" charset="0"/>
              </a:rPr>
              <a:t>y</a:t>
            </a:r>
            <a:r>
              <a:rPr sz="3200" spc="-200" dirty="0">
                <a:solidFill>
                  <a:srgbClr val="FFFFFF"/>
                </a:solidFill>
                <a:latin typeface="Times New Roman" panose="02020603050405020304" pitchFamily="18" charset="0"/>
                <a:cs typeface="Times New Roman" panose="02020603050405020304" pitchFamily="18" charset="0"/>
              </a:rPr>
              <a:t> </a:t>
            </a:r>
            <a:r>
              <a:rPr sz="3200" spc="-130" dirty="0">
                <a:solidFill>
                  <a:srgbClr val="FFFFFF"/>
                </a:solidFill>
                <a:latin typeface="Times New Roman" panose="02020603050405020304" pitchFamily="18" charset="0"/>
                <a:cs typeface="Times New Roman" panose="02020603050405020304" pitchFamily="18" charset="0"/>
              </a:rPr>
              <a:t>e</a:t>
            </a:r>
            <a:r>
              <a:rPr sz="3200" spc="35" dirty="0">
                <a:solidFill>
                  <a:srgbClr val="FFFFFF"/>
                </a:solidFill>
                <a:latin typeface="Times New Roman" panose="02020603050405020304" pitchFamily="18" charset="0"/>
                <a:cs typeface="Times New Roman" panose="02020603050405020304" pitchFamily="18" charset="0"/>
              </a:rPr>
              <a:t>x</a:t>
            </a:r>
            <a:r>
              <a:rPr sz="3200" spc="-70" dirty="0">
                <a:solidFill>
                  <a:srgbClr val="FFFFFF"/>
                </a:solidFill>
                <a:latin typeface="Times New Roman" panose="02020603050405020304" pitchFamily="18" charset="0"/>
                <a:cs typeface="Times New Roman" panose="02020603050405020304" pitchFamily="18" charset="0"/>
              </a:rPr>
              <a:t>a</a:t>
            </a:r>
            <a:r>
              <a:rPr sz="3200" spc="-10" dirty="0">
                <a:solidFill>
                  <a:srgbClr val="FFFFFF"/>
                </a:solidFill>
                <a:latin typeface="Times New Roman" panose="02020603050405020304" pitchFamily="18" charset="0"/>
                <a:cs typeface="Times New Roman" panose="02020603050405020304" pitchFamily="18" charset="0"/>
              </a:rPr>
              <a:t>m</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95" dirty="0">
                <a:solidFill>
                  <a:srgbClr val="FFFFFF"/>
                </a:solidFill>
                <a:latin typeface="Times New Roman" panose="02020603050405020304" pitchFamily="18" charset="0"/>
                <a:cs typeface="Times New Roman" panose="02020603050405020304" pitchFamily="18" charset="0"/>
              </a:rPr>
              <a:t>g</a:t>
            </a:r>
            <a:r>
              <a:rPr sz="3200" spc="-200" dirty="0">
                <a:solidFill>
                  <a:srgbClr val="FFFFFF"/>
                </a:solidFill>
                <a:latin typeface="Times New Roman" panose="02020603050405020304" pitchFamily="18" charset="0"/>
                <a:cs typeface="Times New Roman" panose="02020603050405020304" pitchFamily="18" charset="0"/>
              </a:rPr>
              <a:t> </a:t>
            </a:r>
            <a:r>
              <a:rPr sz="3200" spc="-90" dirty="0">
                <a:solidFill>
                  <a:srgbClr val="FFFFFF"/>
                </a:solidFill>
                <a:latin typeface="Times New Roman" panose="02020603050405020304" pitchFamily="18" charset="0"/>
                <a:cs typeface="Times New Roman" panose="02020603050405020304" pitchFamily="18" charset="0"/>
              </a:rPr>
              <a:t>t</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dirty="0">
                <a:solidFill>
                  <a:srgbClr val="FFFFFF"/>
                </a:solidFill>
                <a:latin typeface="Times New Roman" panose="02020603050405020304" pitchFamily="18" charset="0"/>
                <a:cs typeface="Times New Roman" panose="02020603050405020304" pitchFamily="18" charset="0"/>
              </a:rPr>
              <a:t>n</a:t>
            </a:r>
            <a:r>
              <a:rPr sz="3200" spc="-50" dirty="0">
                <a:solidFill>
                  <a:srgbClr val="FFFFFF"/>
                </a:solidFill>
                <a:latin typeface="Times New Roman" panose="02020603050405020304" pitchFamily="18" charset="0"/>
                <a:cs typeface="Times New Roman" panose="02020603050405020304" pitchFamily="18" charset="0"/>
              </a:rPr>
              <a:t>d</a:t>
            </a:r>
            <a:r>
              <a:rPr sz="3200" spc="30" dirty="0">
                <a:solidFill>
                  <a:srgbClr val="FFFFFF"/>
                </a:solidFill>
                <a:latin typeface="Times New Roman" panose="02020603050405020304" pitchFamily="18" charset="0"/>
                <a:cs typeface="Times New Roman" panose="02020603050405020304" pitchFamily="18" charset="0"/>
              </a:rPr>
              <a:t>s</a:t>
            </a:r>
            <a:r>
              <a:rPr sz="3200" spc="-375" dirty="0">
                <a:solidFill>
                  <a:srgbClr val="FFFFFF"/>
                </a:solidFill>
                <a:latin typeface="Times New Roman" panose="02020603050405020304" pitchFamily="18" charset="0"/>
                <a:cs typeface="Times New Roman" panose="02020603050405020304" pitchFamily="18" charset="0"/>
              </a:rPr>
              <a:t>,  </a:t>
            </a:r>
            <a:r>
              <a:rPr sz="3200" spc="-50" dirty="0">
                <a:solidFill>
                  <a:srgbClr val="FFFFFF"/>
                </a:solidFill>
                <a:latin typeface="Times New Roman" panose="02020603050405020304" pitchFamily="18" charset="0"/>
                <a:cs typeface="Times New Roman" panose="02020603050405020304" pitchFamily="18" charset="0"/>
              </a:rPr>
              <a:t>p</a:t>
            </a:r>
            <a:r>
              <a:rPr sz="3200" spc="-70" dirty="0">
                <a:solidFill>
                  <a:srgbClr val="FFFFFF"/>
                </a:solidFill>
                <a:latin typeface="Times New Roman" panose="02020603050405020304" pitchFamily="18" charset="0"/>
                <a:cs typeface="Times New Roman" panose="02020603050405020304" pitchFamily="18" charset="0"/>
              </a:rPr>
              <a:t>a</a:t>
            </a:r>
            <a:r>
              <a:rPr sz="3200" spc="-90" dirty="0">
                <a:solidFill>
                  <a:srgbClr val="FFFFFF"/>
                </a:solidFill>
                <a:latin typeface="Times New Roman" panose="02020603050405020304" pitchFamily="18" charset="0"/>
                <a:cs typeface="Times New Roman" panose="02020603050405020304" pitchFamily="18" charset="0"/>
              </a:rPr>
              <a:t>t</a:t>
            </a:r>
            <a:r>
              <a:rPr sz="3200" spc="-105" dirty="0">
                <a:solidFill>
                  <a:srgbClr val="FFFFFF"/>
                </a:solidFill>
                <a:latin typeface="Times New Roman" panose="02020603050405020304" pitchFamily="18" charset="0"/>
                <a:cs typeface="Times New Roman" panose="02020603050405020304" pitchFamily="18" charset="0"/>
              </a:rPr>
              <a:t>t</a:t>
            </a:r>
            <a:r>
              <a:rPr sz="3200" spc="-110" dirty="0">
                <a:solidFill>
                  <a:srgbClr val="FFFFFF"/>
                </a:solidFill>
                <a:latin typeface="Times New Roman" panose="02020603050405020304" pitchFamily="18" charset="0"/>
                <a:cs typeface="Times New Roman" panose="02020603050405020304" pitchFamily="18" charset="0"/>
              </a:rPr>
              <a:t>e</a:t>
            </a:r>
            <a:r>
              <a:rPr sz="3200" spc="-140" dirty="0">
                <a:solidFill>
                  <a:srgbClr val="FFFFFF"/>
                </a:solidFill>
                <a:latin typeface="Times New Roman" panose="02020603050405020304" pitchFamily="18" charset="0"/>
                <a:cs typeface="Times New Roman" panose="02020603050405020304" pitchFamily="18" charset="0"/>
              </a:rPr>
              <a:t>r</a:t>
            </a:r>
            <a:r>
              <a:rPr sz="3200" dirty="0">
                <a:solidFill>
                  <a:srgbClr val="FFFFFF"/>
                </a:solidFill>
                <a:latin typeface="Times New Roman" panose="02020603050405020304" pitchFamily="18" charset="0"/>
                <a:cs typeface="Times New Roman" panose="02020603050405020304" pitchFamily="18" charset="0"/>
              </a:rPr>
              <a:t>n</a:t>
            </a:r>
            <a:r>
              <a:rPr sz="3200" spc="30" dirty="0">
                <a:solidFill>
                  <a:srgbClr val="FFFFFF"/>
                </a:solidFill>
                <a:latin typeface="Times New Roman" panose="02020603050405020304" pitchFamily="18" charset="0"/>
                <a:cs typeface="Times New Roman" panose="02020603050405020304" pitchFamily="18" charset="0"/>
              </a:rPr>
              <a:t>s</a:t>
            </a:r>
            <a:r>
              <a:rPr sz="3200" spc="-425" dirty="0">
                <a:solidFill>
                  <a:srgbClr val="FFFFFF"/>
                </a:solidFill>
                <a:latin typeface="Times New Roman" panose="02020603050405020304" pitchFamily="18" charset="0"/>
                <a:cs typeface="Times New Roman" panose="02020603050405020304" pitchFamily="18" charset="0"/>
              </a:rPr>
              <a:t>,</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a:t>
            </a:r>
            <a:r>
              <a:rPr sz="3200" spc="-50" dirty="0">
                <a:solidFill>
                  <a:srgbClr val="FFFFFF"/>
                </a:solidFill>
                <a:latin typeface="Times New Roman" panose="02020603050405020304" pitchFamily="18" charset="0"/>
                <a:cs typeface="Times New Roman" panose="02020603050405020304" pitchFamily="18" charset="0"/>
              </a:rPr>
              <a:t>d</a:t>
            </a:r>
            <a:r>
              <a:rPr sz="3200" spc="-200" dirty="0">
                <a:solidFill>
                  <a:srgbClr val="FFFFFF"/>
                </a:solidFill>
                <a:latin typeface="Times New Roman" panose="02020603050405020304" pitchFamily="18" charset="0"/>
                <a:cs typeface="Times New Roman" panose="02020603050405020304" pitchFamily="18" charset="0"/>
              </a:rPr>
              <a:t> </a:t>
            </a:r>
            <a:r>
              <a:rPr sz="3200" spc="85" dirty="0">
                <a:solidFill>
                  <a:srgbClr val="FFFFFF"/>
                </a:solidFill>
                <a:latin typeface="Times New Roman" panose="02020603050405020304" pitchFamily="18" charset="0"/>
                <a:cs typeface="Times New Roman" panose="02020603050405020304" pitchFamily="18" charset="0"/>
              </a:rPr>
              <a:t>o</a:t>
            </a:r>
            <a:r>
              <a:rPr sz="3200" spc="-90" dirty="0">
                <a:solidFill>
                  <a:srgbClr val="FFFFFF"/>
                </a:solidFill>
                <a:latin typeface="Times New Roman" panose="02020603050405020304" pitchFamily="18" charset="0"/>
                <a:cs typeface="Times New Roman" panose="02020603050405020304" pitchFamily="18" charset="0"/>
              </a:rPr>
              <a:t>t</a:t>
            </a:r>
            <a:r>
              <a:rPr sz="3200" spc="-5" dirty="0">
                <a:solidFill>
                  <a:srgbClr val="FFFFFF"/>
                </a:solidFill>
                <a:latin typeface="Times New Roman" panose="02020603050405020304" pitchFamily="18" charset="0"/>
                <a:cs typeface="Times New Roman" panose="02020603050405020304" pitchFamily="18" charset="0"/>
              </a:rPr>
              <a:t>h</a:t>
            </a:r>
            <a:r>
              <a:rPr sz="3200" spc="-110" dirty="0">
                <a:solidFill>
                  <a:srgbClr val="FFFFFF"/>
                </a:solidFill>
                <a:latin typeface="Times New Roman" panose="02020603050405020304" pitchFamily="18" charset="0"/>
                <a:cs typeface="Times New Roman" panose="02020603050405020304" pitchFamily="18" charset="0"/>
              </a:rPr>
              <a:t>e</a:t>
            </a:r>
            <a:r>
              <a:rPr sz="3200" spc="-140" dirty="0">
                <a:solidFill>
                  <a:srgbClr val="FFFFFF"/>
                </a:solidFill>
                <a:latin typeface="Times New Roman" panose="02020603050405020304" pitchFamily="18" charset="0"/>
                <a:cs typeface="Times New Roman" panose="02020603050405020304" pitchFamily="18" charset="0"/>
              </a:rPr>
              <a:t>r</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50" dirty="0">
                <a:solidFill>
                  <a:srgbClr val="FFFFFF"/>
                </a:solidFill>
                <a:latin typeface="Times New Roman" panose="02020603050405020304" pitchFamily="18" charset="0"/>
                <a:cs typeface="Times New Roman" panose="02020603050405020304" pitchFamily="18" charset="0"/>
              </a:rPr>
              <a:t>d</a:t>
            </a:r>
            <a:r>
              <a:rPr sz="3200" spc="-170" dirty="0">
                <a:solidFill>
                  <a:srgbClr val="FFFFFF"/>
                </a:solidFill>
                <a:latin typeface="Times New Roman" panose="02020603050405020304" pitchFamily="18" charset="0"/>
                <a:cs typeface="Times New Roman" panose="02020603050405020304" pitchFamily="18" charset="0"/>
              </a:rPr>
              <a:t>i</a:t>
            </a:r>
            <a:r>
              <a:rPr sz="3200" spc="-175" dirty="0">
                <a:solidFill>
                  <a:srgbClr val="FFFFFF"/>
                </a:solidFill>
                <a:latin typeface="Times New Roman" panose="02020603050405020304" pitchFamily="18" charset="0"/>
                <a:cs typeface="Times New Roman" panose="02020603050405020304" pitchFamily="18" charset="0"/>
              </a:rPr>
              <a:t>c</a:t>
            </a:r>
            <a:r>
              <a:rPr sz="3200" spc="-70" dirty="0">
                <a:solidFill>
                  <a:srgbClr val="FFFFFF"/>
                </a:solidFill>
                <a:latin typeface="Times New Roman" panose="02020603050405020304" pitchFamily="18" charset="0"/>
                <a:cs typeface="Times New Roman" panose="02020603050405020304" pitchFamily="18" charset="0"/>
              </a:rPr>
              <a:t>a</a:t>
            </a:r>
            <a:r>
              <a:rPr sz="3200" spc="-105" dirty="0">
                <a:solidFill>
                  <a:srgbClr val="FFFFFF"/>
                </a:solidFill>
                <a:latin typeface="Times New Roman" panose="02020603050405020304" pitchFamily="18" charset="0"/>
                <a:cs typeface="Times New Roman" panose="02020603050405020304" pitchFamily="18" charset="0"/>
              </a:rPr>
              <a:t>t</a:t>
            </a:r>
            <a:r>
              <a:rPr sz="3200" spc="100" dirty="0">
                <a:solidFill>
                  <a:srgbClr val="FFFFFF"/>
                </a:solidFill>
                <a:latin typeface="Times New Roman" panose="02020603050405020304" pitchFamily="18" charset="0"/>
                <a:cs typeface="Times New Roman" panose="02020603050405020304" pitchFamily="18" charset="0"/>
              </a:rPr>
              <a:t>o</a:t>
            </a:r>
            <a:r>
              <a:rPr sz="3200" spc="-140" dirty="0">
                <a:solidFill>
                  <a:srgbClr val="FFFFFF"/>
                </a:solidFill>
                <a:latin typeface="Times New Roman" panose="02020603050405020304" pitchFamily="18" charset="0"/>
                <a:cs typeface="Times New Roman" panose="02020603050405020304" pitchFamily="18" charset="0"/>
              </a:rPr>
              <a:t>r</a:t>
            </a:r>
            <a:r>
              <a:rPr sz="3200" spc="30" dirty="0">
                <a:solidFill>
                  <a:srgbClr val="FFFFFF"/>
                </a:solidFill>
                <a:latin typeface="Times New Roman" panose="02020603050405020304" pitchFamily="18" charset="0"/>
                <a:cs typeface="Times New Roman" panose="02020603050405020304" pitchFamily="18" charset="0"/>
              </a:rPr>
              <a:t>s</a:t>
            </a:r>
            <a:r>
              <a:rPr sz="3200" spc="-425" dirty="0">
                <a:solidFill>
                  <a:srgbClr val="FFFFFF"/>
                </a:solidFill>
                <a:latin typeface="Times New Roman" panose="02020603050405020304" pitchFamily="18" charset="0"/>
                <a:cs typeface="Times New Roman" panose="02020603050405020304" pitchFamily="18" charset="0"/>
              </a:rPr>
              <a:t>,</a:t>
            </a:r>
            <a:r>
              <a:rPr sz="3200" spc="-200" dirty="0">
                <a:solidFill>
                  <a:srgbClr val="FFFFFF"/>
                </a:solidFill>
                <a:latin typeface="Times New Roman" panose="02020603050405020304" pitchFamily="18" charset="0"/>
                <a:cs typeface="Times New Roman" panose="02020603050405020304" pitchFamily="18" charset="0"/>
              </a:rPr>
              <a:t> </a:t>
            </a:r>
            <a:r>
              <a:rPr sz="3200" spc="15" dirty="0">
                <a:solidFill>
                  <a:srgbClr val="FFFFFF"/>
                </a:solidFill>
                <a:latin typeface="Times New Roman" panose="02020603050405020304" pitchFamily="18" charset="0"/>
                <a:cs typeface="Times New Roman" panose="02020603050405020304" pitchFamily="18" charset="0"/>
              </a:rPr>
              <a:t>w</a:t>
            </a:r>
            <a:r>
              <a:rPr sz="3200" spc="-110" dirty="0">
                <a:solidFill>
                  <a:srgbClr val="FFFFFF"/>
                </a:solidFill>
                <a:latin typeface="Times New Roman" panose="02020603050405020304" pitchFamily="18" charset="0"/>
                <a:cs typeface="Times New Roman" panose="02020603050405020304" pitchFamily="18" charset="0"/>
              </a:rPr>
              <a:t>e</a:t>
            </a:r>
            <a:r>
              <a:rPr sz="3200" spc="-200" dirty="0">
                <a:solidFill>
                  <a:srgbClr val="FFFFFF"/>
                </a:solidFill>
                <a:latin typeface="Times New Roman" panose="02020603050405020304" pitchFamily="18" charset="0"/>
                <a:cs typeface="Times New Roman" panose="02020603050405020304" pitchFamily="18" charset="0"/>
              </a:rPr>
              <a:t> </a:t>
            </a:r>
            <a:r>
              <a:rPr sz="3200" spc="-175" dirty="0">
                <a:solidFill>
                  <a:srgbClr val="FFFFFF"/>
                </a:solidFill>
                <a:latin typeface="Times New Roman" panose="02020603050405020304" pitchFamily="18" charset="0"/>
                <a:cs typeface="Times New Roman" panose="02020603050405020304" pitchFamily="18" charset="0"/>
              </a:rPr>
              <a:t>c</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  </a:t>
            </a:r>
            <a:r>
              <a:rPr sz="3200" spc="95" dirty="0">
                <a:solidFill>
                  <a:srgbClr val="FFFFFF"/>
                </a:solidFill>
                <a:latin typeface="Times New Roman" panose="02020603050405020304" pitchFamily="18" charset="0"/>
                <a:cs typeface="Times New Roman" panose="02020603050405020304" pitchFamily="18" charset="0"/>
              </a:rPr>
              <a:t>g</a:t>
            </a:r>
            <a:r>
              <a:rPr sz="3200" spc="-70" dirty="0">
                <a:solidFill>
                  <a:srgbClr val="FFFFFF"/>
                </a:solidFill>
                <a:latin typeface="Times New Roman" panose="02020603050405020304" pitchFamily="18" charset="0"/>
                <a:cs typeface="Times New Roman" panose="02020603050405020304" pitchFamily="18" charset="0"/>
              </a:rPr>
              <a:t>a</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30" dirty="0">
                <a:solidFill>
                  <a:srgbClr val="FFFFFF"/>
                </a:solidFill>
                <a:latin typeface="Times New Roman" panose="02020603050405020304" pitchFamily="18" charset="0"/>
                <a:cs typeface="Times New Roman" panose="02020603050405020304" pitchFamily="18" charset="0"/>
              </a:rPr>
              <a:t>s</a:t>
            </a:r>
            <a:r>
              <a:rPr sz="3200" spc="-170" dirty="0">
                <a:solidFill>
                  <a:srgbClr val="FFFFFF"/>
                </a:solidFill>
                <a:latin typeface="Times New Roman" panose="02020603050405020304" pitchFamily="18" charset="0"/>
                <a:cs typeface="Times New Roman" panose="02020603050405020304" pitchFamily="18" charset="0"/>
              </a:rPr>
              <a:t>i</a:t>
            </a:r>
            <a:r>
              <a:rPr sz="3200" spc="95" dirty="0">
                <a:solidFill>
                  <a:srgbClr val="FFFFFF"/>
                </a:solidFill>
                <a:latin typeface="Times New Roman" panose="02020603050405020304" pitchFamily="18" charset="0"/>
                <a:cs typeface="Times New Roman" panose="02020603050405020304" pitchFamily="18" charset="0"/>
              </a:rPr>
              <a:t>g</a:t>
            </a:r>
            <a:r>
              <a:rPr sz="3200" spc="-5" dirty="0">
                <a:solidFill>
                  <a:srgbClr val="FFFFFF"/>
                </a:solidFill>
                <a:latin typeface="Times New Roman" panose="02020603050405020304" pitchFamily="18" charset="0"/>
                <a:cs typeface="Times New Roman" panose="02020603050405020304" pitchFamily="18" charset="0"/>
              </a:rPr>
              <a:t>h</a:t>
            </a:r>
            <a:r>
              <a:rPr sz="3200" spc="-90" dirty="0">
                <a:solidFill>
                  <a:srgbClr val="FFFFFF"/>
                </a:solidFill>
                <a:latin typeface="Times New Roman" panose="02020603050405020304" pitchFamily="18" charset="0"/>
                <a:cs typeface="Times New Roman" panose="02020603050405020304" pitchFamily="18" charset="0"/>
              </a:rPr>
              <a:t>t</a:t>
            </a:r>
            <a:r>
              <a:rPr sz="3200" spc="30" dirty="0">
                <a:solidFill>
                  <a:srgbClr val="FFFFFF"/>
                </a:solidFill>
                <a:latin typeface="Times New Roman" panose="02020603050405020304" pitchFamily="18" charset="0"/>
                <a:cs typeface="Times New Roman" panose="02020603050405020304" pitchFamily="18" charset="0"/>
              </a:rPr>
              <a:t>s</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105" dirty="0">
                <a:solidFill>
                  <a:srgbClr val="FFFFFF"/>
                </a:solidFill>
                <a:latin typeface="Times New Roman" panose="02020603050405020304" pitchFamily="18" charset="0"/>
                <a:cs typeface="Times New Roman" panose="02020603050405020304" pitchFamily="18" charset="0"/>
              </a:rPr>
              <a:t>t</a:t>
            </a:r>
            <a:r>
              <a:rPr sz="3200" spc="100" dirty="0">
                <a:solidFill>
                  <a:srgbClr val="FFFFFF"/>
                </a:solidFill>
                <a:latin typeface="Times New Roman" panose="02020603050405020304" pitchFamily="18" charset="0"/>
                <a:cs typeface="Times New Roman" panose="02020603050405020304" pitchFamily="18" charset="0"/>
              </a:rPr>
              <a:t>o</a:t>
            </a:r>
            <a:r>
              <a:rPr sz="3200" spc="-200" dirty="0">
                <a:solidFill>
                  <a:srgbClr val="FFFFFF"/>
                </a:solidFill>
                <a:latin typeface="Times New Roman" panose="02020603050405020304" pitchFamily="18" charset="0"/>
                <a:cs typeface="Times New Roman" panose="02020603050405020304" pitchFamily="18" charset="0"/>
              </a:rPr>
              <a:t> </a:t>
            </a:r>
            <a:r>
              <a:rPr sz="3200" spc="-5" dirty="0">
                <a:solidFill>
                  <a:srgbClr val="FFFFFF"/>
                </a:solidFill>
                <a:latin typeface="Times New Roman" panose="02020603050405020304" pitchFamily="18" charset="0"/>
                <a:cs typeface="Times New Roman" panose="02020603050405020304" pitchFamily="18" charset="0"/>
              </a:rPr>
              <a:t>h</a:t>
            </a:r>
            <a:r>
              <a:rPr sz="3200" spc="100" dirty="0">
                <a:solidFill>
                  <a:srgbClr val="FFFFFF"/>
                </a:solidFill>
                <a:latin typeface="Times New Roman" panose="02020603050405020304" pitchFamily="18" charset="0"/>
                <a:cs typeface="Times New Roman" panose="02020603050405020304" pitchFamily="18" charset="0"/>
              </a:rPr>
              <a:t>o</a:t>
            </a:r>
            <a:r>
              <a:rPr sz="3200" spc="15" dirty="0">
                <a:solidFill>
                  <a:srgbClr val="FFFFFF"/>
                </a:solidFill>
                <a:latin typeface="Times New Roman" panose="02020603050405020304" pitchFamily="18" charset="0"/>
                <a:cs typeface="Times New Roman" panose="02020603050405020304" pitchFamily="18" charset="0"/>
              </a:rPr>
              <a:t>w</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spc="-200" dirty="0">
                <a:solidFill>
                  <a:srgbClr val="FFFFFF"/>
                </a:solidFill>
                <a:latin typeface="Times New Roman" panose="02020603050405020304" pitchFamily="18" charset="0"/>
                <a:cs typeface="Times New Roman" panose="02020603050405020304" pitchFamily="18" charset="0"/>
              </a:rPr>
              <a:t> </a:t>
            </a:r>
            <a:r>
              <a:rPr sz="3200" spc="30" dirty="0">
                <a:solidFill>
                  <a:srgbClr val="FFFFFF"/>
                </a:solidFill>
                <a:latin typeface="Times New Roman" panose="02020603050405020304" pitchFamily="18" charset="0"/>
                <a:cs typeface="Times New Roman" panose="02020603050405020304" pitchFamily="18" charset="0"/>
              </a:rPr>
              <a:t>s</a:t>
            </a:r>
            <a:r>
              <a:rPr sz="3200" spc="-105" dirty="0">
                <a:solidFill>
                  <a:srgbClr val="FFFFFF"/>
                </a:solidFill>
                <a:latin typeface="Times New Roman" panose="02020603050405020304" pitchFamily="18" charset="0"/>
                <a:cs typeface="Times New Roman" panose="02020603050405020304" pitchFamily="18" charset="0"/>
              </a:rPr>
              <a:t>t</a:t>
            </a:r>
            <a:r>
              <a:rPr sz="3200" spc="100" dirty="0">
                <a:solidFill>
                  <a:srgbClr val="FFFFFF"/>
                </a:solidFill>
                <a:latin typeface="Times New Roman" panose="02020603050405020304" pitchFamily="18" charset="0"/>
                <a:cs typeface="Times New Roman" panose="02020603050405020304" pitchFamily="18" charset="0"/>
              </a:rPr>
              <a:t>o</a:t>
            </a:r>
            <a:r>
              <a:rPr sz="3200" spc="-160" dirty="0">
                <a:solidFill>
                  <a:srgbClr val="FFFFFF"/>
                </a:solidFill>
                <a:latin typeface="Times New Roman" panose="02020603050405020304" pitchFamily="18" charset="0"/>
                <a:cs typeface="Times New Roman" panose="02020603050405020304" pitchFamily="18" charset="0"/>
              </a:rPr>
              <a:t>c</a:t>
            </a:r>
            <a:r>
              <a:rPr sz="3200" spc="-10" dirty="0">
                <a:solidFill>
                  <a:srgbClr val="FFFFFF"/>
                </a:solidFill>
                <a:latin typeface="Times New Roman" panose="02020603050405020304" pitchFamily="18" charset="0"/>
                <a:cs typeface="Times New Roman" panose="02020603050405020304" pitchFamily="18" charset="0"/>
              </a:rPr>
              <a:t>k</a:t>
            </a:r>
            <a:r>
              <a:rPr sz="3200" spc="-200" dirty="0">
                <a:solidFill>
                  <a:srgbClr val="FFFFFF"/>
                </a:solidFill>
                <a:latin typeface="Times New Roman" panose="02020603050405020304" pitchFamily="18" charset="0"/>
                <a:cs typeface="Times New Roman" panose="02020603050405020304" pitchFamily="18" charset="0"/>
              </a:rPr>
              <a:t> </a:t>
            </a:r>
            <a:r>
              <a:rPr sz="3200" spc="-10" dirty="0">
                <a:solidFill>
                  <a:srgbClr val="FFFFFF"/>
                </a:solidFill>
                <a:latin typeface="Times New Roman" panose="02020603050405020304" pitchFamily="18" charset="0"/>
                <a:cs typeface="Times New Roman" panose="02020603050405020304" pitchFamily="18" charset="0"/>
              </a:rPr>
              <a:t>m</a:t>
            </a:r>
            <a:r>
              <a:rPr sz="3200" spc="-85" dirty="0">
                <a:solidFill>
                  <a:srgbClr val="FFFFFF"/>
                </a:solidFill>
                <a:latin typeface="Times New Roman" panose="02020603050405020304" pitchFamily="18" charset="0"/>
                <a:cs typeface="Times New Roman" panose="02020603050405020304" pitchFamily="18" charset="0"/>
              </a:rPr>
              <a:t>a</a:t>
            </a:r>
            <a:r>
              <a:rPr sz="3200" spc="5" dirty="0">
                <a:solidFill>
                  <a:srgbClr val="FFFFFF"/>
                </a:solidFill>
                <a:latin typeface="Times New Roman" panose="02020603050405020304" pitchFamily="18" charset="0"/>
                <a:cs typeface="Times New Roman" panose="02020603050405020304" pitchFamily="18" charset="0"/>
              </a:rPr>
              <a:t>y  </a:t>
            </a:r>
            <a:r>
              <a:rPr sz="3200" spc="-50" dirty="0">
                <a:solidFill>
                  <a:srgbClr val="FFFFFF"/>
                </a:solidFill>
                <a:latin typeface="Times New Roman" panose="02020603050405020304" pitchFamily="18" charset="0"/>
                <a:cs typeface="Times New Roman" panose="02020603050405020304" pitchFamily="18" charset="0"/>
              </a:rPr>
              <a:t>p</a:t>
            </a:r>
            <a:r>
              <a:rPr sz="3200" spc="-110" dirty="0">
                <a:solidFill>
                  <a:srgbClr val="FFFFFF"/>
                </a:solidFill>
                <a:latin typeface="Times New Roman" panose="02020603050405020304" pitchFamily="18" charset="0"/>
                <a:cs typeface="Times New Roman" panose="02020603050405020304" pitchFamily="18" charset="0"/>
              </a:rPr>
              <a:t>e</a:t>
            </a:r>
            <a:r>
              <a:rPr sz="3200" spc="-140" dirty="0">
                <a:solidFill>
                  <a:srgbClr val="FFFFFF"/>
                </a:solidFill>
                <a:latin typeface="Times New Roman" panose="02020603050405020304" pitchFamily="18" charset="0"/>
                <a:cs typeface="Times New Roman" panose="02020603050405020304" pitchFamily="18" charset="0"/>
              </a:rPr>
              <a:t>r</a:t>
            </a:r>
            <a:r>
              <a:rPr sz="3200" spc="-105" dirty="0">
                <a:solidFill>
                  <a:srgbClr val="FFFFFF"/>
                </a:solidFill>
                <a:latin typeface="Times New Roman" panose="02020603050405020304" pitchFamily="18" charset="0"/>
                <a:cs typeface="Times New Roman" panose="02020603050405020304" pitchFamily="18" charset="0"/>
              </a:rPr>
              <a:t>f</a:t>
            </a:r>
            <a:r>
              <a:rPr sz="3200" spc="100" dirty="0">
                <a:solidFill>
                  <a:srgbClr val="FFFFFF"/>
                </a:solidFill>
                <a:latin typeface="Times New Roman" panose="02020603050405020304" pitchFamily="18" charset="0"/>
                <a:cs typeface="Times New Roman" panose="02020603050405020304" pitchFamily="18" charset="0"/>
              </a:rPr>
              <a:t>o</a:t>
            </a:r>
            <a:r>
              <a:rPr sz="3200" spc="-140" dirty="0">
                <a:solidFill>
                  <a:srgbClr val="FFFFFF"/>
                </a:solidFill>
                <a:latin typeface="Times New Roman" panose="02020603050405020304" pitchFamily="18" charset="0"/>
                <a:cs typeface="Times New Roman" panose="02020603050405020304" pitchFamily="18" charset="0"/>
              </a:rPr>
              <a:t>r</a:t>
            </a:r>
            <a:r>
              <a:rPr sz="3200" spc="-10" dirty="0">
                <a:solidFill>
                  <a:srgbClr val="FFFFFF"/>
                </a:solidFill>
                <a:latin typeface="Times New Roman" panose="02020603050405020304" pitchFamily="18" charset="0"/>
                <a:cs typeface="Times New Roman" panose="02020603050405020304" pitchFamily="18" charset="0"/>
              </a:rPr>
              <a:t>m</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200" dirty="0">
                <a:solidFill>
                  <a:srgbClr val="FFFFFF"/>
                </a:solidFill>
                <a:latin typeface="Times New Roman" panose="02020603050405020304" pitchFamily="18" charset="0"/>
                <a:cs typeface="Times New Roman" panose="02020603050405020304" pitchFamily="18" charset="0"/>
              </a:rPr>
              <a:t> </a:t>
            </a:r>
            <a:r>
              <a:rPr sz="3200" spc="-90" dirty="0">
                <a:solidFill>
                  <a:srgbClr val="FFFFFF"/>
                </a:solidFill>
                <a:latin typeface="Times New Roman" panose="02020603050405020304" pitchFamily="18" charset="0"/>
                <a:cs typeface="Times New Roman" panose="02020603050405020304" pitchFamily="18" charset="0"/>
              </a:rPr>
              <a:t>t</a:t>
            </a:r>
            <a:r>
              <a:rPr sz="3200" spc="-5" dirty="0">
                <a:solidFill>
                  <a:srgbClr val="FFFFFF"/>
                </a:solidFill>
                <a:latin typeface="Times New Roman" panose="02020603050405020304" pitchFamily="18" charset="0"/>
                <a:cs typeface="Times New Roman" panose="02020603050405020304" pitchFamily="18" charset="0"/>
              </a:rPr>
              <a:t>h</a:t>
            </a:r>
            <a:r>
              <a:rPr sz="3200" spc="-110" dirty="0">
                <a:solidFill>
                  <a:srgbClr val="FFFFFF"/>
                </a:solidFill>
                <a:latin typeface="Times New Roman" panose="02020603050405020304" pitchFamily="18" charset="0"/>
                <a:cs typeface="Times New Roman" panose="02020603050405020304" pitchFamily="18" charset="0"/>
              </a:rPr>
              <a:t>e</a:t>
            </a:r>
            <a:r>
              <a:rPr sz="3200" spc="-200" dirty="0">
                <a:solidFill>
                  <a:srgbClr val="FFFFFF"/>
                </a:solidFill>
                <a:latin typeface="Times New Roman" panose="02020603050405020304" pitchFamily="18" charset="0"/>
                <a:cs typeface="Times New Roman" panose="02020603050405020304" pitchFamily="18" charset="0"/>
              </a:rPr>
              <a:t> </a:t>
            </a:r>
            <a:r>
              <a:rPr sz="3200" spc="-80" dirty="0">
                <a:solidFill>
                  <a:srgbClr val="FFFFFF"/>
                </a:solidFill>
                <a:latin typeface="Times New Roman" panose="02020603050405020304" pitchFamily="18" charset="0"/>
                <a:cs typeface="Times New Roman" panose="02020603050405020304" pitchFamily="18" charset="0"/>
              </a:rPr>
              <a:t>f</a:t>
            </a:r>
            <a:r>
              <a:rPr sz="3200" spc="-55" dirty="0">
                <a:solidFill>
                  <a:srgbClr val="FFFFFF"/>
                </a:solidFill>
                <a:latin typeface="Times New Roman" panose="02020603050405020304" pitchFamily="18" charset="0"/>
                <a:cs typeface="Times New Roman" panose="02020603050405020304" pitchFamily="18" charset="0"/>
              </a:rPr>
              <a:t>u</a:t>
            </a:r>
            <a:r>
              <a:rPr sz="3200" spc="-90" dirty="0">
                <a:solidFill>
                  <a:srgbClr val="FFFFFF"/>
                </a:solidFill>
                <a:latin typeface="Times New Roman" panose="02020603050405020304" pitchFamily="18" charset="0"/>
                <a:cs typeface="Times New Roman" panose="02020603050405020304" pitchFamily="18" charset="0"/>
              </a:rPr>
              <a:t>t</a:t>
            </a:r>
            <a:r>
              <a:rPr sz="3200" spc="-55" dirty="0">
                <a:solidFill>
                  <a:srgbClr val="FFFFFF"/>
                </a:solidFill>
                <a:latin typeface="Times New Roman" panose="02020603050405020304" pitchFamily="18" charset="0"/>
                <a:cs typeface="Times New Roman" panose="02020603050405020304" pitchFamily="18" charset="0"/>
              </a:rPr>
              <a:t>u</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395" dirty="0">
                <a:solidFill>
                  <a:srgbClr val="FFFFFF"/>
                </a:solidFill>
                <a:latin typeface="Times New Roman" panose="02020603050405020304" pitchFamily="18" charset="0"/>
                <a:cs typeface="Times New Roman" panose="02020603050405020304" pitchFamily="18" charset="0"/>
              </a:rPr>
              <a:t>.</a:t>
            </a:r>
            <a:r>
              <a:rPr lang="en-US" sz="3200" spc="-200" dirty="0">
                <a:solidFill>
                  <a:srgbClr val="FFFFFF"/>
                </a:solidFill>
                <a:latin typeface="Times New Roman" panose="02020603050405020304" pitchFamily="18" charset="0"/>
                <a:cs typeface="Times New Roman" panose="02020603050405020304" pitchFamily="18" charset="0"/>
              </a:rPr>
              <a:t> </a:t>
            </a:r>
            <a:r>
              <a:rPr sz="3200" spc="65" dirty="0">
                <a:solidFill>
                  <a:srgbClr val="FFFFFF"/>
                </a:solidFill>
                <a:latin typeface="Times New Roman" panose="02020603050405020304" pitchFamily="18" charset="0"/>
                <a:cs typeface="Times New Roman" panose="02020603050405020304" pitchFamily="18" charset="0"/>
              </a:rPr>
              <a:t>H</a:t>
            </a:r>
            <a:r>
              <a:rPr sz="3200" spc="100" dirty="0">
                <a:solidFill>
                  <a:srgbClr val="FFFFFF"/>
                </a:solidFill>
                <a:latin typeface="Times New Roman" panose="02020603050405020304" pitchFamily="18" charset="0"/>
                <a:cs typeface="Times New Roman" panose="02020603050405020304" pitchFamily="18" charset="0"/>
              </a:rPr>
              <a:t>o</a:t>
            </a:r>
            <a:r>
              <a:rPr sz="3200" spc="15" dirty="0">
                <a:solidFill>
                  <a:srgbClr val="FFFFFF"/>
                </a:solidFill>
                <a:latin typeface="Times New Roman" panose="02020603050405020304" pitchFamily="18" charset="0"/>
                <a:cs typeface="Times New Roman" panose="02020603050405020304" pitchFamily="18" charset="0"/>
              </a:rPr>
              <a:t>w</a:t>
            </a:r>
            <a:r>
              <a:rPr sz="3200" spc="-110" dirty="0">
                <a:solidFill>
                  <a:srgbClr val="FFFFFF"/>
                </a:solidFill>
                <a:latin typeface="Times New Roman" panose="02020603050405020304" pitchFamily="18" charset="0"/>
                <a:cs typeface="Times New Roman" panose="02020603050405020304" pitchFamily="18" charset="0"/>
              </a:rPr>
              <a:t>e</a:t>
            </a:r>
            <a:r>
              <a:rPr sz="3200" spc="-20" dirty="0">
                <a:solidFill>
                  <a:srgbClr val="FFFFFF"/>
                </a:solidFill>
                <a:latin typeface="Times New Roman" panose="02020603050405020304" pitchFamily="18" charset="0"/>
                <a:cs typeface="Times New Roman" panose="02020603050405020304" pitchFamily="18" charset="0"/>
              </a:rPr>
              <a:t>v</a:t>
            </a:r>
            <a:r>
              <a:rPr sz="3200" spc="-110" dirty="0">
                <a:solidFill>
                  <a:srgbClr val="FFFFFF"/>
                </a:solidFill>
                <a:latin typeface="Times New Roman" panose="02020603050405020304" pitchFamily="18" charset="0"/>
                <a:cs typeface="Times New Roman" panose="02020603050405020304" pitchFamily="18" charset="0"/>
              </a:rPr>
              <a:t>e</a:t>
            </a:r>
            <a:r>
              <a:rPr sz="3200" spc="-245" dirty="0">
                <a:solidFill>
                  <a:srgbClr val="FFFFFF"/>
                </a:solidFill>
                <a:latin typeface="Times New Roman" panose="02020603050405020304" pitchFamily="18" charset="0"/>
                <a:cs typeface="Times New Roman" panose="02020603050405020304" pitchFamily="18" charset="0"/>
              </a:rPr>
              <a:t>r</a:t>
            </a:r>
            <a:r>
              <a:rPr sz="3200" spc="-425" dirty="0">
                <a:solidFill>
                  <a:srgbClr val="FFFFFF"/>
                </a:solidFill>
                <a:latin typeface="Times New Roman" panose="02020603050405020304" pitchFamily="18" charset="0"/>
                <a:cs typeface="Times New Roman" panose="02020603050405020304" pitchFamily="18" charset="0"/>
              </a:rPr>
              <a:t>,</a:t>
            </a:r>
            <a:r>
              <a:rPr sz="3200" spc="-200" dirty="0">
                <a:solidFill>
                  <a:srgbClr val="FFFFFF"/>
                </a:solidFill>
                <a:latin typeface="Times New Roman" panose="02020603050405020304" pitchFamily="18" charset="0"/>
                <a:cs typeface="Times New Roman" panose="02020603050405020304" pitchFamily="18" charset="0"/>
              </a:rPr>
              <a:t> </a:t>
            </a:r>
            <a:r>
              <a:rPr sz="3200" spc="-90" dirty="0">
                <a:solidFill>
                  <a:srgbClr val="FFFFFF"/>
                </a:solidFill>
                <a:latin typeface="Times New Roman" panose="02020603050405020304" pitchFamily="18" charset="0"/>
                <a:cs typeface="Times New Roman" panose="02020603050405020304" pitchFamily="18" charset="0"/>
              </a:rPr>
              <a:t>t</a:t>
            </a:r>
            <a:r>
              <a:rPr sz="3200" spc="-5" dirty="0">
                <a:solidFill>
                  <a:srgbClr val="FFFFFF"/>
                </a:solidFill>
                <a:latin typeface="Times New Roman" panose="02020603050405020304" pitchFamily="18" charset="0"/>
                <a:cs typeface="Times New Roman" panose="02020603050405020304" pitchFamily="18" charset="0"/>
              </a:rPr>
              <a:t>h</a:t>
            </a:r>
            <a:r>
              <a:rPr sz="3200" spc="-170" dirty="0">
                <a:solidFill>
                  <a:srgbClr val="FFFFFF"/>
                </a:solidFill>
                <a:latin typeface="Times New Roman" panose="02020603050405020304" pitchFamily="18" charset="0"/>
                <a:cs typeface="Times New Roman" panose="02020603050405020304" pitchFamily="18" charset="0"/>
              </a:rPr>
              <a:t>i</a:t>
            </a:r>
            <a:r>
              <a:rPr sz="3200" spc="25" dirty="0">
                <a:solidFill>
                  <a:srgbClr val="FFFFFF"/>
                </a:solidFill>
                <a:latin typeface="Times New Roman" panose="02020603050405020304" pitchFamily="18" charset="0"/>
                <a:cs typeface="Times New Roman" panose="02020603050405020304" pitchFamily="18" charset="0"/>
              </a:rPr>
              <a:t>s  </a:t>
            </a:r>
            <a:r>
              <a:rPr sz="3200" spc="-70" dirty="0">
                <a:solidFill>
                  <a:srgbClr val="FFFFFF"/>
                </a:solidFill>
                <a:latin typeface="Times New Roman" panose="02020603050405020304" pitchFamily="18" charset="0"/>
                <a:cs typeface="Times New Roman" panose="02020603050405020304" pitchFamily="18" charset="0"/>
              </a:rPr>
              <a:t>a</a:t>
            </a:r>
            <a:r>
              <a:rPr sz="3200" spc="-50" dirty="0">
                <a:solidFill>
                  <a:srgbClr val="FFFFFF"/>
                </a:solidFill>
                <a:latin typeface="Times New Roman" panose="02020603050405020304" pitchFamily="18" charset="0"/>
                <a:cs typeface="Times New Roman" panose="02020603050405020304" pitchFamily="18" charset="0"/>
              </a:rPr>
              <a:t>pp</a:t>
            </a:r>
            <a:r>
              <a:rPr sz="3200" spc="-185" dirty="0">
                <a:solidFill>
                  <a:srgbClr val="FFFFFF"/>
                </a:solidFill>
                <a:latin typeface="Times New Roman" panose="02020603050405020304" pitchFamily="18" charset="0"/>
                <a:cs typeface="Times New Roman" panose="02020603050405020304" pitchFamily="18" charset="0"/>
              </a:rPr>
              <a:t>r</a:t>
            </a:r>
            <a:r>
              <a:rPr sz="3200" spc="100" dirty="0">
                <a:solidFill>
                  <a:srgbClr val="FFFFFF"/>
                </a:solidFill>
                <a:latin typeface="Times New Roman" panose="02020603050405020304" pitchFamily="18" charset="0"/>
                <a:cs typeface="Times New Roman" panose="02020603050405020304" pitchFamily="18" charset="0"/>
              </a:rPr>
              <a:t>o</a:t>
            </a:r>
            <a:r>
              <a:rPr sz="3200" spc="-70" dirty="0">
                <a:solidFill>
                  <a:srgbClr val="FFFFFF"/>
                </a:solidFill>
                <a:latin typeface="Times New Roman" panose="02020603050405020304" pitchFamily="18" charset="0"/>
                <a:cs typeface="Times New Roman" panose="02020603050405020304" pitchFamily="18" charset="0"/>
              </a:rPr>
              <a:t>a</a:t>
            </a:r>
            <a:r>
              <a:rPr sz="3200" spc="-160" dirty="0">
                <a:solidFill>
                  <a:srgbClr val="FFFFFF"/>
                </a:solidFill>
                <a:latin typeface="Times New Roman" panose="02020603050405020304" pitchFamily="18" charset="0"/>
                <a:cs typeface="Times New Roman" panose="02020603050405020304" pitchFamily="18" charset="0"/>
              </a:rPr>
              <a:t>c</a:t>
            </a:r>
            <a:r>
              <a:rPr sz="3200" spc="-5" dirty="0">
                <a:solidFill>
                  <a:srgbClr val="FFFFFF"/>
                </a:solidFill>
                <a:latin typeface="Times New Roman" panose="02020603050405020304" pitchFamily="18" charset="0"/>
                <a:cs typeface="Times New Roman" panose="02020603050405020304" pitchFamily="18" charset="0"/>
              </a:rPr>
              <a:t>h</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spc="30" dirty="0">
                <a:solidFill>
                  <a:srgbClr val="FFFFFF"/>
                </a:solidFill>
                <a:latin typeface="Times New Roman" panose="02020603050405020304" pitchFamily="18" charset="0"/>
                <a:cs typeface="Times New Roman" panose="02020603050405020304" pitchFamily="18" charset="0"/>
              </a:rPr>
              <a:t>s</a:t>
            </a:r>
            <a:r>
              <a:rPr sz="3200" spc="-200" dirty="0">
                <a:solidFill>
                  <a:srgbClr val="FFFFFF"/>
                </a:solidFill>
                <a:latin typeface="Times New Roman" panose="02020603050405020304" pitchFamily="18" charset="0"/>
                <a:cs typeface="Times New Roman" panose="02020603050405020304" pitchFamily="18" charset="0"/>
              </a:rPr>
              <a:t> </a:t>
            </a:r>
            <a:r>
              <a:rPr sz="3200" dirty="0">
                <a:solidFill>
                  <a:srgbClr val="FFFFFF"/>
                </a:solidFill>
                <a:latin typeface="Times New Roman" panose="02020603050405020304" pitchFamily="18" charset="0"/>
                <a:cs typeface="Times New Roman" panose="02020603050405020304" pitchFamily="18" charset="0"/>
              </a:rPr>
              <a:t>n</a:t>
            </a:r>
            <a:r>
              <a:rPr sz="3200" spc="85" dirty="0">
                <a:solidFill>
                  <a:srgbClr val="FFFFFF"/>
                </a:solidFill>
                <a:latin typeface="Times New Roman" panose="02020603050405020304" pitchFamily="18" charset="0"/>
                <a:cs typeface="Times New Roman" panose="02020603050405020304" pitchFamily="18" charset="0"/>
              </a:rPr>
              <a:t>o</a:t>
            </a:r>
            <a:r>
              <a:rPr sz="3200" spc="-90" dirty="0">
                <a:solidFill>
                  <a:srgbClr val="FFFFFF"/>
                </a:solidFill>
                <a:latin typeface="Times New Roman" panose="02020603050405020304" pitchFamily="18" charset="0"/>
                <a:cs typeface="Times New Roman" panose="02020603050405020304" pitchFamily="18" charset="0"/>
              </a:rPr>
              <a:t>t</a:t>
            </a:r>
            <a:r>
              <a:rPr sz="3200" spc="-200" dirty="0">
                <a:solidFill>
                  <a:srgbClr val="FFFFFF"/>
                </a:solidFill>
                <a:latin typeface="Times New Roman" panose="02020603050405020304" pitchFamily="18" charset="0"/>
                <a:cs typeface="Times New Roman" panose="02020603050405020304" pitchFamily="18" charset="0"/>
              </a:rPr>
              <a:t> </a:t>
            </a:r>
            <a:r>
              <a:rPr lang="en-US" sz="3200" spc="-105" dirty="0">
                <a:solidFill>
                  <a:srgbClr val="FFFFFF"/>
                </a:solidFill>
                <a:latin typeface="Times New Roman" panose="02020603050405020304" pitchFamily="18" charset="0"/>
                <a:cs typeface="Times New Roman" panose="02020603050405020304" pitchFamily="18" charset="0"/>
              </a:rPr>
              <a:t>foolproof</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a:t>
            </a:r>
            <a:r>
              <a:rPr sz="3200" spc="-50" dirty="0">
                <a:solidFill>
                  <a:srgbClr val="FFFFFF"/>
                </a:solidFill>
                <a:latin typeface="Times New Roman" panose="02020603050405020304" pitchFamily="18" charset="0"/>
                <a:cs typeface="Times New Roman" panose="02020603050405020304" pitchFamily="18" charset="0"/>
              </a:rPr>
              <a:t>d</a:t>
            </a:r>
            <a:r>
              <a:rPr sz="3200" spc="-200" dirty="0">
                <a:solidFill>
                  <a:srgbClr val="FFFFFF"/>
                </a:solidFill>
                <a:latin typeface="Times New Roman" panose="02020603050405020304" pitchFamily="18" charset="0"/>
                <a:cs typeface="Times New Roman" panose="02020603050405020304" pitchFamily="18" charset="0"/>
              </a:rPr>
              <a:t> </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55" dirty="0">
                <a:solidFill>
                  <a:srgbClr val="FFFFFF"/>
                </a:solidFill>
                <a:latin typeface="Times New Roman" panose="02020603050405020304" pitchFamily="18" charset="0"/>
                <a:cs typeface="Times New Roman" panose="02020603050405020304" pitchFamily="18" charset="0"/>
              </a:rPr>
              <a:t>qu</a:t>
            </a:r>
            <a:r>
              <a:rPr sz="3200" spc="-170" dirty="0">
                <a:solidFill>
                  <a:srgbClr val="FFFFFF"/>
                </a:solidFill>
                <a:latin typeface="Times New Roman" panose="02020603050405020304" pitchFamily="18" charset="0"/>
                <a:cs typeface="Times New Roman" panose="02020603050405020304" pitchFamily="18" charset="0"/>
              </a:rPr>
              <a:t>i</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25" dirty="0">
                <a:solidFill>
                  <a:srgbClr val="FFFFFF"/>
                </a:solidFill>
                <a:latin typeface="Times New Roman" panose="02020603050405020304" pitchFamily="18" charset="0"/>
                <a:cs typeface="Times New Roman" panose="02020603050405020304" pitchFamily="18" charset="0"/>
              </a:rPr>
              <a:t>s  </a:t>
            </a:r>
            <a:r>
              <a:rPr sz="3200" spc="-175" dirty="0">
                <a:solidFill>
                  <a:srgbClr val="FFFFFF"/>
                </a:solidFill>
                <a:latin typeface="Times New Roman" panose="02020603050405020304" pitchFamily="18" charset="0"/>
                <a:cs typeface="Times New Roman" panose="02020603050405020304" pitchFamily="18" charset="0"/>
              </a:rPr>
              <a:t>c</a:t>
            </a:r>
            <a:r>
              <a:rPr sz="3200" spc="-70" dirty="0">
                <a:solidFill>
                  <a:srgbClr val="FFFFFF"/>
                </a:solidFill>
                <a:latin typeface="Times New Roman" panose="02020603050405020304" pitchFamily="18" charset="0"/>
                <a:cs typeface="Times New Roman" panose="02020603050405020304" pitchFamily="18" charset="0"/>
              </a:rPr>
              <a:t>a</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80" dirty="0">
                <a:solidFill>
                  <a:srgbClr val="FFFFFF"/>
                </a:solidFill>
                <a:latin typeface="Times New Roman" panose="02020603050405020304" pitchFamily="18" charset="0"/>
                <a:cs typeface="Times New Roman" panose="02020603050405020304" pitchFamily="18" charset="0"/>
              </a:rPr>
              <a:t>f</a:t>
            </a:r>
            <a:r>
              <a:rPr sz="3200" spc="-55" dirty="0">
                <a:solidFill>
                  <a:srgbClr val="FFFFFF"/>
                </a:solidFill>
                <a:latin typeface="Times New Roman" panose="02020603050405020304" pitchFamily="18" charset="0"/>
                <a:cs typeface="Times New Roman" panose="02020603050405020304" pitchFamily="18" charset="0"/>
              </a:rPr>
              <a:t>u</a:t>
            </a:r>
            <a:r>
              <a:rPr sz="3200" spc="-195" dirty="0">
                <a:solidFill>
                  <a:srgbClr val="FFFFFF"/>
                </a:solidFill>
                <a:latin typeface="Times New Roman" panose="02020603050405020304" pitchFamily="18" charset="0"/>
                <a:cs typeface="Times New Roman" panose="02020603050405020304" pitchFamily="18" charset="0"/>
              </a:rPr>
              <a:t>l</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a:t>
            </a:r>
            <a:r>
              <a:rPr sz="3200" spc="-70" dirty="0">
                <a:solidFill>
                  <a:srgbClr val="FFFFFF"/>
                </a:solidFill>
                <a:latin typeface="Times New Roman" panose="02020603050405020304" pitchFamily="18" charset="0"/>
                <a:cs typeface="Times New Roman" panose="02020603050405020304" pitchFamily="18" charset="0"/>
              </a:rPr>
              <a:t>a</a:t>
            </a:r>
            <a:r>
              <a:rPr sz="3200" spc="-195" dirty="0">
                <a:solidFill>
                  <a:srgbClr val="FFFFFF"/>
                </a:solidFill>
                <a:latin typeface="Times New Roman" panose="02020603050405020304" pitchFamily="18" charset="0"/>
                <a:cs typeface="Times New Roman" panose="02020603050405020304" pitchFamily="18" charset="0"/>
              </a:rPr>
              <a:t>l</a:t>
            </a:r>
            <a:r>
              <a:rPr sz="3200" spc="10" dirty="0">
                <a:solidFill>
                  <a:srgbClr val="FFFFFF"/>
                </a:solidFill>
                <a:latin typeface="Times New Roman" panose="02020603050405020304" pitchFamily="18" charset="0"/>
                <a:cs typeface="Times New Roman" panose="02020603050405020304" pitchFamily="18" charset="0"/>
              </a:rPr>
              <a:t>y</a:t>
            </a:r>
            <a:r>
              <a:rPr sz="3200" spc="30" dirty="0">
                <a:solidFill>
                  <a:srgbClr val="FFFFFF"/>
                </a:solidFill>
                <a:latin typeface="Times New Roman" panose="02020603050405020304" pitchFamily="18" charset="0"/>
                <a:cs typeface="Times New Roman" panose="02020603050405020304" pitchFamily="18" charset="0"/>
              </a:rPr>
              <a:t>s</a:t>
            </a:r>
            <a:r>
              <a:rPr sz="3200" spc="-170" dirty="0">
                <a:solidFill>
                  <a:srgbClr val="FFFFFF"/>
                </a:solidFill>
                <a:latin typeface="Times New Roman" panose="02020603050405020304" pitchFamily="18" charset="0"/>
                <a:cs typeface="Times New Roman" panose="02020603050405020304" pitchFamily="18" charset="0"/>
              </a:rPr>
              <a:t>i</a:t>
            </a:r>
            <a:r>
              <a:rPr sz="3200" spc="30" dirty="0">
                <a:solidFill>
                  <a:srgbClr val="FFFFFF"/>
                </a:solidFill>
                <a:latin typeface="Times New Roman" panose="02020603050405020304" pitchFamily="18" charset="0"/>
                <a:cs typeface="Times New Roman" panose="02020603050405020304" pitchFamily="18" charset="0"/>
              </a:rPr>
              <a:t>s</a:t>
            </a:r>
            <a:r>
              <a:rPr sz="3200" spc="-200" dirty="0">
                <a:solidFill>
                  <a:srgbClr val="FFFFFF"/>
                </a:solidFill>
                <a:latin typeface="Times New Roman" panose="02020603050405020304" pitchFamily="18" charset="0"/>
                <a:cs typeface="Times New Roman" panose="02020603050405020304" pitchFamily="18" charset="0"/>
              </a:rPr>
              <a:t> </a:t>
            </a:r>
            <a:r>
              <a:rPr sz="3200" spc="-70" dirty="0">
                <a:solidFill>
                  <a:srgbClr val="FFFFFF"/>
                </a:solidFill>
                <a:latin typeface="Times New Roman" panose="02020603050405020304" pitchFamily="18" charset="0"/>
                <a:cs typeface="Times New Roman" panose="02020603050405020304" pitchFamily="18" charset="0"/>
              </a:rPr>
              <a:t>a</a:t>
            </a:r>
            <a:r>
              <a:rPr sz="3200" dirty="0">
                <a:solidFill>
                  <a:srgbClr val="FFFFFF"/>
                </a:solidFill>
                <a:latin typeface="Times New Roman" panose="02020603050405020304" pitchFamily="18" charset="0"/>
                <a:cs typeface="Times New Roman" panose="02020603050405020304" pitchFamily="18" charset="0"/>
              </a:rPr>
              <a:t>n</a:t>
            </a:r>
            <a:r>
              <a:rPr sz="3200" spc="-50" dirty="0">
                <a:solidFill>
                  <a:srgbClr val="FFFFFF"/>
                </a:solidFill>
                <a:latin typeface="Times New Roman" panose="02020603050405020304" pitchFamily="18" charset="0"/>
                <a:cs typeface="Times New Roman" panose="02020603050405020304" pitchFamily="18" charset="0"/>
              </a:rPr>
              <a:t>d</a:t>
            </a:r>
            <a:r>
              <a:rPr sz="3200" spc="-200" dirty="0">
                <a:solidFill>
                  <a:srgbClr val="FFFFFF"/>
                </a:solidFill>
                <a:latin typeface="Times New Roman" panose="02020603050405020304" pitchFamily="18" charset="0"/>
                <a:cs typeface="Times New Roman" panose="02020603050405020304" pitchFamily="18" charset="0"/>
              </a:rPr>
              <a:t> </a:t>
            </a:r>
            <a:r>
              <a:rPr sz="3200" spc="-170" dirty="0">
                <a:solidFill>
                  <a:srgbClr val="FFFFFF"/>
                </a:solidFill>
                <a:latin typeface="Times New Roman" panose="02020603050405020304" pitchFamily="18" charset="0"/>
                <a:cs typeface="Times New Roman" panose="02020603050405020304" pitchFamily="18" charset="0"/>
              </a:rPr>
              <a:t>i</a:t>
            </a:r>
            <a:r>
              <a:rPr sz="3200" dirty="0">
                <a:solidFill>
                  <a:srgbClr val="FFFFFF"/>
                </a:solidFill>
                <a:latin typeface="Times New Roman" panose="02020603050405020304" pitchFamily="18" charset="0"/>
                <a:cs typeface="Times New Roman" panose="02020603050405020304" pitchFamily="18" charset="0"/>
              </a:rPr>
              <a:t>n</a:t>
            </a:r>
            <a:r>
              <a:rPr sz="3200" spc="-105" dirty="0">
                <a:solidFill>
                  <a:srgbClr val="FFFFFF"/>
                </a:solidFill>
                <a:latin typeface="Times New Roman" panose="02020603050405020304" pitchFamily="18" charset="0"/>
                <a:cs typeface="Times New Roman" panose="02020603050405020304" pitchFamily="18" charset="0"/>
              </a:rPr>
              <a:t>t</a:t>
            </a:r>
            <a:r>
              <a:rPr sz="3200" spc="-110" dirty="0">
                <a:solidFill>
                  <a:srgbClr val="FFFFFF"/>
                </a:solidFill>
                <a:latin typeface="Times New Roman" panose="02020603050405020304" pitchFamily="18" charset="0"/>
                <a:cs typeface="Times New Roman" panose="02020603050405020304" pitchFamily="18" charset="0"/>
              </a:rPr>
              <a:t>e</a:t>
            </a:r>
            <a:r>
              <a:rPr sz="3200" spc="-140" dirty="0">
                <a:solidFill>
                  <a:srgbClr val="FFFFFF"/>
                </a:solidFill>
                <a:latin typeface="Times New Roman" panose="02020603050405020304" pitchFamily="18" charset="0"/>
                <a:cs typeface="Times New Roman" panose="02020603050405020304" pitchFamily="18" charset="0"/>
              </a:rPr>
              <a:t>r</a:t>
            </a:r>
            <a:r>
              <a:rPr sz="3200" spc="-50" dirty="0">
                <a:solidFill>
                  <a:srgbClr val="FFFFFF"/>
                </a:solidFill>
                <a:latin typeface="Times New Roman" panose="02020603050405020304" pitchFamily="18" charset="0"/>
                <a:cs typeface="Times New Roman" panose="02020603050405020304" pitchFamily="18" charset="0"/>
              </a:rPr>
              <a:t>p</a:t>
            </a:r>
            <a:r>
              <a:rPr sz="3200" spc="-185" dirty="0">
                <a:solidFill>
                  <a:srgbClr val="FFFFFF"/>
                </a:solidFill>
                <a:latin typeface="Times New Roman" panose="02020603050405020304" pitchFamily="18" charset="0"/>
                <a:cs typeface="Times New Roman" panose="02020603050405020304" pitchFamily="18" charset="0"/>
              </a:rPr>
              <a:t>r</a:t>
            </a:r>
            <a:r>
              <a:rPr sz="3200" spc="-110" dirty="0">
                <a:solidFill>
                  <a:srgbClr val="FFFFFF"/>
                </a:solidFill>
                <a:latin typeface="Times New Roman" panose="02020603050405020304" pitchFamily="18" charset="0"/>
                <a:cs typeface="Times New Roman" panose="02020603050405020304" pitchFamily="18" charset="0"/>
              </a:rPr>
              <a:t>e</a:t>
            </a:r>
            <a:r>
              <a:rPr sz="3200" spc="-90" dirty="0">
                <a:solidFill>
                  <a:srgbClr val="FFFFFF"/>
                </a:solidFill>
                <a:latin typeface="Times New Roman" panose="02020603050405020304" pitchFamily="18" charset="0"/>
                <a:cs typeface="Times New Roman" panose="02020603050405020304" pitchFamily="18" charset="0"/>
              </a:rPr>
              <a:t>t</a:t>
            </a:r>
            <a:r>
              <a:rPr sz="3200" spc="-70" dirty="0">
                <a:solidFill>
                  <a:srgbClr val="FFFFFF"/>
                </a:solidFill>
                <a:latin typeface="Times New Roman" panose="02020603050405020304" pitchFamily="18" charset="0"/>
                <a:cs typeface="Times New Roman" panose="02020603050405020304" pitchFamily="18" charset="0"/>
              </a:rPr>
              <a:t>a</a:t>
            </a:r>
            <a:r>
              <a:rPr sz="3200" spc="-90" dirty="0">
                <a:solidFill>
                  <a:srgbClr val="FFFFFF"/>
                </a:solidFill>
                <a:latin typeface="Times New Roman" panose="02020603050405020304" pitchFamily="18" charset="0"/>
                <a:cs typeface="Times New Roman" panose="02020603050405020304" pitchFamily="18" charset="0"/>
              </a:rPr>
              <a:t>t</a:t>
            </a:r>
            <a:r>
              <a:rPr sz="3200" spc="-170" dirty="0">
                <a:solidFill>
                  <a:srgbClr val="FFFFFF"/>
                </a:solidFill>
                <a:latin typeface="Times New Roman" panose="02020603050405020304" pitchFamily="18" charset="0"/>
                <a:cs typeface="Times New Roman" panose="02020603050405020304" pitchFamily="18" charset="0"/>
              </a:rPr>
              <a:t>i</a:t>
            </a:r>
            <a:r>
              <a:rPr sz="3200" spc="100" dirty="0">
                <a:solidFill>
                  <a:srgbClr val="FFFFFF"/>
                </a:solidFill>
                <a:latin typeface="Times New Roman" panose="02020603050405020304" pitchFamily="18" charset="0"/>
                <a:cs typeface="Times New Roman" panose="02020603050405020304" pitchFamily="18" charset="0"/>
              </a:rPr>
              <a:t>o</a:t>
            </a:r>
            <a:r>
              <a:rPr sz="3200" dirty="0">
                <a:solidFill>
                  <a:srgbClr val="FFFFFF"/>
                </a:solidFill>
                <a:latin typeface="Times New Roman" panose="02020603050405020304" pitchFamily="18" charset="0"/>
                <a:cs typeface="Times New Roman" panose="02020603050405020304" pitchFamily="18" charset="0"/>
              </a:rPr>
              <a:t>n</a:t>
            </a:r>
            <a:r>
              <a:rPr sz="3200" spc="-395" dirty="0">
                <a:solidFill>
                  <a:srgbClr val="FFFFFF"/>
                </a:solidFill>
                <a:latin typeface="Times New Roman" panose="02020603050405020304" pitchFamily="18" charset="0"/>
                <a:cs typeface="Times New Roman" panose="02020603050405020304" pitchFamily="18" charset="0"/>
              </a:rPr>
              <a:t>.</a:t>
            </a:r>
            <a:endParaRPr sz="3200" dirty="0">
              <a:latin typeface="Times New Roman" panose="02020603050405020304" pitchFamily="18" charset="0"/>
              <a:cs typeface="Times New Roman" panose="02020603050405020304" pitchFamily="18" charset="0"/>
            </a:endParaRPr>
          </a:p>
        </p:txBody>
      </p:sp>
      <p:sp>
        <p:nvSpPr>
          <p:cNvPr id="10" name="object 10"/>
          <p:cNvSpPr/>
          <p:nvPr/>
        </p:nvSpPr>
        <p:spPr>
          <a:xfrm>
            <a:off x="13030200" y="2887283"/>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
        <p:nvSpPr>
          <p:cNvPr id="11" name="Title 10">
            <a:extLst>
              <a:ext uri="{FF2B5EF4-FFF2-40B4-BE49-F238E27FC236}">
                <a16:creationId xmlns:a16="http://schemas.microsoft.com/office/drawing/2014/main" id="{64649E98-CCF2-AB5A-3F1D-7DB695A4F161}"/>
              </a:ext>
            </a:extLst>
          </p:cNvPr>
          <p:cNvSpPr>
            <a:spLocks noGrp="1"/>
          </p:cNvSpPr>
          <p:nvPr>
            <p:ph type="title"/>
          </p:nvPr>
        </p:nvSpPr>
        <p:spPr>
          <a:xfrm>
            <a:off x="6023814" y="1806404"/>
            <a:ext cx="17541844" cy="1061829"/>
          </a:xfrm>
        </p:spPr>
        <p:txBody>
          <a:bodyPr/>
          <a:lstStyle/>
          <a:p>
            <a:pPr algn="ctr"/>
            <a:r>
              <a:rPr lang="en-IN" sz="6900" spc="100" dirty="0">
                <a:latin typeface="Georgia" panose="02040502050405020303" pitchFamily="18" charset="0"/>
              </a:rPr>
              <a:t>Historical</a:t>
            </a:r>
            <a:r>
              <a:rPr lang="en-IN" sz="6900" spc="-75" dirty="0">
                <a:latin typeface="Georgia" panose="02040502050405020303" pitchFamily="18" charset="0"/>
              </a:rPr>
              <a:t> </a:t>
            </a:r>
            <a:r>
              <a:rPr lang="en-IN" sz="6900" spc="85" dirty="0">
                <a:latin typeface="Georgia" panose="02040502050405020303" pitchFamily="18" charset="0"/>
              </a:rPr>
              <a:t>Data</a:t>
            </a:r>
            <a:endParaRPr lang="en-IN" sz="6900" dirty="0">
              <a:latin typeface="Georgia" panose="02040502050405020303"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401BB5-75B7-A1C8-B329-270DB565AE9C}"/>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3FFB3139-990E-BE84-E5DF-7631CC18881D}"/>
              </a:ext>
            </a:extLst>
          </p:cNvPr>
          <p:cNvGrpSpPr/>
          <p:nvPr/>
        </p:nvGrpSpPr>
        <p:grpSpPr>
          <a:xfrm>
            <a:off x="10667499" y="0"/>
            <a:ext cx="7620634" cy="5420995"/>
            <a:chOff x="10667499" y="0"/>
            <a:chExt cx="7620634" cy="5420995"/>
          </a:xfrm>
        </p:grpSpPr>
        <p:sp>
          <p:nvSpPr>
            <p:cNvPr id="3" name="object 3">
              <a:extLst>
                <a:ext uri="{FF2B5EF4-FFF2-40B4-BE49-F238E27FC236}">
                  <a16:creationId xmlns:a16="http://schemas.microsoft.com/office/drawing/2014/main" id="{2098E539-FC52-C121-B11C-E480A5394CDC}"/>
                </a:ext>
              </a:extLst>
            </p:cNvPr>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24"/>
                  </a:lnTo>
                  <a:lnTo>
                    <a:pt x="7082752" y="3179635"/>
                  </a:lnTo>
                  <a:lnTo>
                    <a:pt x="7082752" y="558800"/>
                  </a:lnTo>
                  <a:close/>
                </a:path>
              </a:pathLst>
            </a:custGeom>
            <a:solidFill>
              <a:srgbClr val="6FB0D9"/>
            </a:solidFill>
          </p:spPr>
          <p:txBody>
            <a:bodyPr wrap="square" lIns="0" tIns="0" rIns="0" bIns="0" rtlCol="0"/>
            <a:lstStyle/>
            <a:p>
              <a:endParaRPr/>
            </a:p>
          </p:txBody>
        </p:sp>
        <p:sp>
          <p:nvSpPr>
            <p:cNvPr id="4" name="object 4">
              <a:extLst>
                <a:ext uri="{FF2B5EF4-FFF2-40B4-BE49-F238E27FC236}">
                  <a16:creationId xmlns:a16="http://schemas.microsoft.com/office/drawing/2014/main" id="{698C8A39-7DBB-A17E-234F-CCA0636C1BC1}"/>
                </a:ext>
              </a:extLst>
            </p:cNvPr>
            <p:cNvSpPr/>
            <p:nvPr/>
          </p:nvSpPr>
          <p:spPr>
            <a:xfrm>
              <a:off x="10667499" y="1430001"/>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a:extLst>
                <a:ext uri="{FF2B5EF4-FFF2-40B4-BE49-F238E27FC236}">
                  <a16:creationId xmlns:a16="http://schemas.microsoft.com/office/drawing/2014/main" id="{C975BEC8-82B1-DC28-67EE-D4F66641576A}"/>
                </a:ext>
              </a:extLst>
            </p:cNvPr>
            <p:cNvSpPr/>
            <p:nvPr/>
          </p:nvSpPr>
          <p:spPr>
            <a:xfrm>
              <a:off x="16535002" y="3474688"/>
              <a:ext cx="1753235" cy="1946275"/>
            </a:xfrm>
            <a:custGeom>
              <a:avLst/>
              <a:gdLst/>
              <a:ahLst/>
              <a:cxnLst/>
              <a:rect l="l" t="t" r="r" b="b"/>
              <a:pathLst>
                <a:path w="1753234" h="1946275">
                  <a:moveTo>
                    <a:pt x="194730" y="1946162"/>
                  </a:moveTo>
                  <a:lnTo>
                    <a:pt x="0" y="1751433"/>
                  </a:lnTo>
                  <a:lnTo>
                    <a:pt x="1752996" y="0"/>
                  </a:lnTo>
                  <a:lnTo>
                    <a:pt x="1752996" y="386504"/>
                  </a:lnTo>
                  <a:lnTo>
                    <a:pt x="194730" y="1946162"/>
                  </a:lnTo>
                  <a:close/>
                </a:path>
              </a:pathLst>
            </a:custGeom>
            <a:solidFill>
              <a:srgbClr val="6FB0D9"/>
            </a:solidFill>
          </p:spPr>
          <p:txBody>
            <a:bodyPr wrap="square" lIns="0" tIns="0" rIns="0" bIns="0" rtlCol="0"/>
            <a:lstStyle/>
            <a:p>
              <a:endParaRPr/>
            </a:p>
          </p:txBody>
        </p:sp>
      </p:grpSp>
      <p:grpSp>
        <p:nvGrpSpPr>
          <p:cNvPr id="6" name="object 6">
            <a:extLst>
              <a:ext uri="{FF2B5EF4-FFF2-40B4-BE49-F238E27FC236}">
                <a16:creationId xmlns:a16="http://schemas.microsoft.com/office/drawing/2014/main" id="{C777A7C8-F2D7-5E5B-C523-CA0C0B80E825}"/>
              </a:ext>
            </a:extLst>
          </p:cNvPr>
          <p:cNvGrpSpPr/>
          <p:nvPr/>
        </p:nvGrpSpPr>
        <p:grpSpPr>
          <a:xfrm>
            <a:off x="0" y="4062767"/>
            <a:ext cx="4617085" cy="6224270"/>
            <a:chOff x="0" y="4062767"/>
            <a:chExt cx="4617085" cy="6224270"/>
          </a:xfrm>
        </p:grpSpPr>
        <p:sp>
          <p:nvSpPr>
            <p:cNvPr id="7" name="object 7">
              <a:extLst>
                <a:ext uri="{FF2B5EF4-FFF2-40B4-BE49-F238E27FC236}">
                  <a16:creationId xmlns:a16="http://schemas.microsoft.com/office/drawing/2014/main" id="{4C4688E3-DC04-21B6-F81E-244970CA4DB4}"/>
                </a:ext>
              </a:extLst>
            </p:cNvPr>
            <p:cNvSpPr/>
            <p:nvPr/>
          </p:nvSpPr>
          <p:spPr>
            <a:xfrm>
              <a:off x="0" y="6801868"/>
              <a:ext cx="4617085" cy="3485515"/>
            </a:xfrm>
            <a:custGeom>
              <a:avLst/>
              <a:gdLst/>
              <a:ahLst/>
              <a:cxnLst/>
              <a:rect l="l" t="t" r="r" b="b"/>
              <a:pathLst>
                <a:path w="4617085" h="3485515">
                  <a:moveTo>
                    <a:pt x="4354489" y="3485130"/>
                  </a:moveTo>
                  <a:lnTo>
                    <a:pt x="0" y="3485130"/>
                  </a:lnTo>
                  <a:lnTo>
                    <a:pt x="0" y="1391804"/>
                  </a:lnTo>
                  <a:lnTo>
                    <a:pt x="1392344" y="0"/>
                  </a:lnTo>
                  <a:lnTo>
                    <a:pt x="4616557" y="3222961"/>
                  </a:lnTo>
                  <a:lnTo>
                    <a:pt x="4354489" y="3485130"/>
                  </a:lnTo>
                  <a:close/>
                </a:path>
              </a:pathLst>
            </a:custGeom>
            <a:solidFill>
              <a:srgbClr val="484B67"/>
            </a:solidFill>
          </p:spPr>
          <p:txBody>
            <a:bodyPr wrap="square" lIns="0" tIns="0" rIns="0" bIns="0" rtlCol="0"/>
            <a:lstStyle/>
            <a:p>
              <a:endParaRPr/>
            </a:p>
          </p:txBody>
        </p:sp>
        <p:sp>
          <p:nvSpPr>
            <p:cNvPr id="8" name="object 8">
              <a:extLst>
                <a:ext uri="{FF2B5EF4-FFF2-40B4-BE49-F238E27FC236}">
                  <a16:creationId xmlns:a16="http://schemas.microsoft.com/office/drawing/2014/main" id="{BB399557-A531-80FB-9ABC-7D041FDA17AE}"/>
                </a:ext>
              </a:extLst>
            </p:cNvPr>
            <p:cNvSpPr/>
            <p:nvPr/>
          </p:nvSpPr>
          <p:spPr>
            <a:xfrm>
              <a:off x="0" y="4062767"/>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a:extLst>
              <a:ext uri="{FF2B5EF4-FFF2-40B4-BE49-F238E27FC236}">
                <a16:creationId xmlns:a16="http://schemas.microsoft.com/office/drawing/2014/main" id="{D8F668B1-1D90-1DF4-B7A2-ADD60A95FD1E}"/>
              </a:ext>
            </a:extLst>
          </p:cNvPr>
          <p:cNvSpPr txBox="1">
            <a:spLocks noGrp="1"/>
          </p:cNvSpPr>
          <p:nvPr>
            <p:ph type="title"/>
          </p:nvPr>
        </p:nvSpPr>
        <p:spPr>
          <a:xfrm>
            <a:off x="3774439" y="2224141"/>
            <a:ext cx="5733415" cy="1074653"/>
          </a:xfrm>
          <a:prstGeom prst="rect">
            <a:avLst/>
          </a:prstGeom>
        </p:spPr>
        <p:txBody>
          <a:bodyPr vert="horz" wrap="square" lIns="0" tIns="12700" rIns="0" bIns="0" rtlCol="0">
            <a:spAutoFit/>
          </a:bodyPr>
          <a:lstStyle/>
          <a:p>
            <a:pPr marL="12700" algn="ctr">
              <a:lnSpc>
                <a:spcPct val="100000"/>
              </a:lnSpc>
              <a:spcBef>
                <a:spcPts val="100"/>
              </a:spcBef>
            </a:pPr>
            <a:r>
              <a:rPr lang="en-US" sz="6900" spc="70" dirty="0">
                <a:latin typeface="Georgia" panose="02040502050405020303" pitchFamily="18" charset="0"/>
              </a:rPr>
              <a:t>Objective</a:t>
            </a:r>
            <a:endParaRPr sz="6900" spc="95" dirty="0">
              <a:latin typeface="Georgia" panose="02040502050405020303" pitchFamily="18" charset="0"/>
            </a:endParaRPr>
          </a:p>
        </p:txBody>
      </p:sp>
      <p:sp>
        <p:nvSpPr>
          <p:cNvPr id="11" name="object 11">
            <a:extLst>
              <a:ext uri="{FF2B5EF4-FFF2-40B4-BE49-F238E27FC236}">
                <a16:creationId xmlns:a16="http://schemas.microsoft.com/office/drawing/2014/main" id="{31F0731E-F89D-E097-CDBB-831158F88690}"/>
              </a:ext>
            </a:extLst>
          </p:cNvPr>
          <p:cNvSpPr txBox="1"/>
          <p:nvPr/>
        </p:nvSpPr>
        <p:spPr>
          <a:xfrm>
            <a:off x="2706772" y="4201173"/>
            <a:ext cx="8229602" cy="3244478"/>
          </a:xfrm>
          <a:prstGeom prst="rect">
            <a:avLst/>
          </a:prstGeom>
        </p:spPr>
        <p:txBody>
          <a:bodyPr vert="horz" wrap="square" lIns="0" tIns="12700" rIns="0" bIns="0" rtlCol="0">
            <a:spAutoFit/>
          </a:bodyPr>
          <a:lstStyle/>
          <a:p>
            <a:pPr algn="just"/>
            <a:r>
              <a:rPr lang="en-US" sz="3500" dirty="0">
                <a:solidFill>
                  <a:schemeClr val="bg1"/>
                </a:solidFill>
                <a:latin typeface="Times New Roman" panose="02020603050405020304" pitchFamily="18" charset="0"/>
                <a:cs typeface="Times New Roman" panose="02020603050405020304" pitchFamily="18" charset="0"/>
              </a:rPr>
              <a:t>To predict future stock prices using machine learning algorithms (ARIMA, LSTM, Linear Regression) and provide actionable insights based on Twitter sentiment analysis. The project also offers visual dashboards and an interactive web UI for user interaction.</a:t>
            </a:r>
          </a:p>
        </p:txBody>
      </p:sp>
      <p:sp>
        <p:nvSpPr>
          <p:cNvPr id="12" name="object 12">
            <a:extLst>
              <a:ext uri="{FF2B5EF4-FFF2-40B4-BE49-F238E27FC236}">
                <a16:creationId xmlns:a16="http://schemas.microsoft.com/office/drawing/2014/main" id="{FE317AD7-DD6D-CA65-BC56-DCFDAA7800FE}"/>
              </a:ext>
            </a:extLst>
          </p:cNvPr>
          <p:cNvSpPr/>
          <p:nvPr/>
        </p:nvSpPr>
        <p:spPr>
          <a:xfrm>
            <a:off x="4617085" y="338850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3" name="object 13">
            <a:extLst>
              <a:ext uri="{FF2B5EF4-FFF2-40B4-BE49-F238E27FC236}">
                <a16:creationId xmlns:a16="http://schemas.microsoft.com/office/drawing/2014/main" id="{5F93DB47-440C-C182-ABC9-5D22F1328D68}"/>
              </a:ext>
            </a:extLst>
          </p:cNvPr>
          <p:cNvPicPr/>
          <p:nvPr/>
        </p:nvPicPr>
        <p:blipFill>
          <a:blip r:embed="rId2" cstate="print"/>
          <a:stretch>
            <a:fillRect/>
          </a:stretch>
        </p:blipFill>
        <p:spPr>
          <a:xfrm>
            <a:off x="11092749" y="3321654"/>
            <a:ext cx="6372126" cy="6372128"/>
          </a:xfrm>
          <a:prstGeom prst="rect">
            <a:avLst/>
          </a:prstGeom>
        </p:spPr>
      </p:pic>
    </p:spTree>
    <p:extLst>
      <p:ext uri="{BB962C8B-B14F-4D97-AF65-F5344CB8AC3E}">
        <p14:creationId xmlns:p14="http://schemas.microsoft.com/office/powerpoint/2010/main" val="3946111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38F8CD-F267-B977-2F0C-66154A7F16A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B7F741D3-4CCB-501E-C334-FB4C5803CA97}"/>
              </a:ext>
            </a:extLst>
          </p:cNvPr>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a:extLst>
              <a:ext uri="{FF2B5EF4-FFF2-40B4-BE49-F238E27FC236}">
                <a16:creationId xmlns:a16="http://schemas.microsoft.com/office/drawing/2014/main" id="{F2399E8A-C576-9A4A-5D72-F9E6578E529F}"/>
              </a:ext>
            </a:extLst>
          </p:cNvPr>
          <p:cNvGrpSpPr/>
          <p:nvPr/>
        </p:nvGrpSpPr>
        <p:grpSpPr>
          <a:xfrm>
            <a:off x="0" y="3157499"/>
            <a:ext cx="1786889" cy="3476625"/>
            <a:chOff x="0" y="3157499"/>
            <a:chExt cx="1786889" cy="3476625"/>
          </a:xfrm>
        </p:grpSpPr>
        <p:sp>
          <p:nvSpPr>
            <p:cNvPr id="4" name="object 4">
              <a:extLst>
                <a:ext uri="{FF2B5EF4-FFF2-40B4-BE49-F238E27FC236}">
                  <a16:creationId xmlns:a16="http://schemas.microsoft.com/office/drawing/2014/main" id="{20735FED-2867-D98D-CF2C-15EFAA656B6E}"/>
                </a:ext>
              </a:extLst>
            </p:cNvPr>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a:extLst>
                <a:ext uri="{FF2B5EF4-FFF2-40B4-BE49-F238E27FC236}">
                  <a16:creationId xmlns:a16="http://schemas.microsoft.com/office/drawing/2014/main" id="{1A915826-6FA6-707C-EABF-D09D70319C63}"/>
                </a:ext>
              </a:extLst>
            </p:cNvPr>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a:extLst>
              <a:ext uri="{FF2B5EF4-FFF2-40B4-BE49-F238E27FC236}">
                <a16:creationId xmlns:a16="http://schemas.microsoft.com/office/drawing/2014/main" id="{6CAF336B-7614-9171-AD46-7031D692B2CD}"/>
              </a:ext>
            </a:extLst>
          </p:cNvPr>
          <p:cNvGrpSpPr/>
          <p:nvPr/>
        </p:nvGrpSpPr>
        <p:grpSpPr>
          <a:xfrm>
            <a:off x="0" y="0"/>
            <a:ext cx="8515985" cy="10287000"/>
            <a:chOff x="0" y="0"/>
            <a:chExt cx="8515985" cy="10287000"/>
          </a:xfrm>
        </p:grpSpPr>
        <p:sp>
          <p:nvSpPr>
            <p:cNvPr id="7" name="object 7">
              <a:extLst>
                <a:ext uri="{FF2B5EF4-FFF2-40B4-BE49-F238E27FC236}">
                  <a16:creationId xmlns:a16="http://schemas.microsoft.com/office/drawing/2014/main" id="{91A3B949-E576-2030-8755-8F4131B95B7B}"/>
                </a:ext>
              </a:extLst>
            </p:cNvPr>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a:extLst>
                <a:ext uri="{FF2B5EF4-FFF2-40B4-BE49-F238E27FC236}">
                  <a16:creationId xmlns:a16="http://schemas.microsoft.com/office/drawing/2014/main" id="{6163F849-5AD0-F095-61FF-52F1124B012A}"/>
                </a:ext>
              </a:extLst>
            </p:cNvPr>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a:extLst>
                <a:ext uri="{FF2B5EF4-FFF2-40B4-BE49-F238E27FC236}">
                  <a16:creationId xmlns:a16="http://schemas.microsoft.com/office/drawing/2014/main" id="{62ED96D6-AA2A-2C16-B092-3F75B5E157DB}"/>
                </a:ext>
              </a:extLst>
            </p:cNvPr>
            <p:cNvPicPr/>
            <p:nvPr/>
          </p:nvPicPr>
          <p:blipFill>
            <a:blip r:embed="rId2" cstate="print"/>
            <a:stretch>
              <a:fillRect/>
            </a:stretch>
          </p:blipFill>
          <p:spPr>
            <a:xfrm>
              <a:off x="0" y="5232015"/>
              <a:ext cx="5320567" cy="5054984"/>
            </a:xfrm>
            <a:prstGeom prst="rect">
              <a:avLst/>
            </a:prstGeom>
          </p:spPr>
        </p:pic>
        <p:pic>
          <p:nvPicPr>
            <p:cNvPr id="10" name="object 10">
              <a:extLst>
                <a:ext uri="{FF2B5EF4-FFF2-40B4-BE49-F238E27FC236}">
                  <a16:creationId xmlns:a16="http://schemas.microsoft.com/office/drawing/2014/main" id="{E2092FCC-D289-2AD0-01E8-43C62A90A5E3}"/>
                </a:ext>
              </a:extLst>
            </p:cNvPr>
            <p:cNvPicPr/>
            <p:nvPr/>
          </p:nvPicPr>
          <p:blipFill>
            <a:blip r:embed="rId3" cstate="print"/>
            <a:stretch>
              <a:fillRect/>
            </a:stretch>
          </p:blipFill>
          <p:spPr>
            <a:xfrm>
              <a:off x="0" y="0"/>
              <a:ext cx="4753499" cy="4615558"/>
            </a:xfrm>
            <a:prstGeom prst="rect">
              <a:avLst/>
            </a:prstGeom>
          </p:spPr>
        </p:pic>
      </p:grpSp>
      <p:sp>
        <p:nvSpPr>
          <p:cNvPr id="11" name="object 11">
            <a:extLst>
              <a:ext uri="{FF2B5EF4-FFF2-40B4-BE49-F238E27FC236}">
                <a16:creationId xmlns:a16="http://schemas.microsoft.com/office/drawing/2014/main" id="{86042BA6-E685-B5FE-F6C4-3D2502D23F47}"/>
              </a:ext>
            </a:extLst>
          </p:cNvPr>
          <p:cNvSpPr txBox="1">
            <a:spLocks noGrp="1"/>
          </p:cNvSpPr>
          <p:nvPr>
            <p:ph type="title"/>
          </p:nvPr>
        </p:nvSpPr>
        <p:spPr>
          <a:xfrm>
            <a:off x="11322830" y="1316091"/>
            <a:ext cx="4052862" cy="1077859"/>
          </a:xfrm>
          <a:prstGeom prst="rect">
            <a:avLst/>
          </a:prstGeom>
        </p:spPr>
        <p:txBody>
          <a:bodyPr vert="horz" wrap="square" lIns="0" tIns="15875" rIns="0" bIns="0" rtlCol="0">
            <a:spAutoFit/>
          </a:bodyPr>
          <a:lstStyle/>
          <a:p>
            <a:pPr marL="12700" algn="ctr">
              <a:lnSpc>
                <a:spcPct val="100000"/>
              </a:lnSpc>
              <a:spcBef>
                <a:spcPts val="125"/>
              </a:spcBef>
            </a:pPr>
            <a:r>
              <a:rPr lang="en-US" sz="6900" spc="-5" dirty="0">
                <a:latin typeface="Georgia" panose="02040502050405020303" pitchFamily="18" charset="0"/>
              </a:rPr>
              <a:t>Benefits</a:t>
            </a:r>
            <a:endParaRPr sz="6900" dirty="0">
              <a:latin typeface="Georgia" panose="02040502050405020303" pitchFamily="18" charset="0"/>
            </a:endParaRPr>
          </a:p>
        </p:txBody>
      </p:sp>
      <p:sp>
        <p:nvSpPr>
          <p:cNvPr id="16" name="object 16">
            <a:extLst>
              <a:ext uri="{FF2B5EF4-FFF2-40B4-BE49-F238E27FC236}">
                <a16:creationId xmlns:a16="http://schemas.microsoft.com/office/drawing/2014/main" id="{B388CE4A-3777-2825-2ECA-F9EAB99CDB54}"/>
              </a:ext>
            </a:extLst>
          </p:cNvPr>
          <p:cNvSpPr txBox="1"/>
          <p:nvPr/>
        </p:nvSpPr>
        <p:spPr>
          <a:xfrm>
            <a:off x="8796536" y="2850241"/>
            <a:ext cx="8548342" cy="4763548"/>
          </a:xfrm>
          <a:prstGeom prst="rect">
            <a:avLst/>
          </a:prstGeom>
        </p:spPr>
        <p:txBody>
          <a:bodyPr vert="horz" wrap="square" lIns="0" tIns="12700" rIns="0" bIns="0" rtlCol="0">
            <a:spAutoFit/>
          </a:bodyPr>
          <a:lstStyle/>
          <a:p>
            <a:pPr marL="457200" indent="-457200" algn="just">
              <a:lnSpc>
                <a:spcPct val="150000"/>
              </a:lnSpc>
              <a:buFont typeface="Arial" panose="020B0604020202020204" pitchFamily="34" charset="0"/>
              <a:buChar char="•"/>
            </a:pPr>
            <a:r>
              <a:rPr lang="en-US" sz="3500" dirty="0">
                <a:solidFill>
                  <a:schemeClr val="bg1"/>
                </a:solidFill>
                <a:latin typeface="Times New Roman" panose="02020603050405020304" pitchFamily="18" charset="0"/>
                <a:cs typeface="Times New Roman" panose="02020603050405020304" pitchFamily="18" charset="0"/>
              </a:rPr>
              <a:t>Provides early insights into market trends.</a:t>
            </a:r>
          </a:p>
          <a:p>
            <a:pPr marL="457200" indent="-457200" algn="just">
              <a:lnSpc>
                <a:spcPct val="150000"/>
              </a:lnSpc>
              <a:buFont typeface="Arial" panose="020B0604020202020204" pitchFamily="34" charset="0"/>
              <a:buChar char="•"/>
            </a:pPr>
            <a:r>
              <a:rPr lang="en-US" sz="3500" dirty="0">
                <a:solidFill>
                  <a:schemeClr val="bg1"/>
                </a:solidFill>
                <a:latin typeface="Times New Roman" panose="02020603050405020304" pitchFamily="18" charset="0"/>
                <a:cs typeface="Times New Roman" panose="02020603050405020304" pitchFamily="18" charset="0"/>
              </a:rPr>
              <a:t>Helps investors make informed decisions.</a:t>
            </a:r>
          </a:p>
          <a:p>
            <a:pPr marL="457200" indent="-457200" algn="just">
              <a:lnSpc>
                <a:spcPct val="150000"/>
              </a:lnSpc>
              <a:buFont typeface="Arial" panose="020B0604020202020204" pitchFamily="34" charset="0"/>
              <a:buChar char="•"/>
            </a:pPr>
            <a:r>
              <a:rPr lang="en-US" sz="3500" dirty="0">
                <a:solidFill>
                  <a:schemeClr val="bg1"/>
                </a:solidFill>
                <a:latin typeface="Times New Roman" panose="02020603050405020304" pitchFamily="18" charset="0"/>
                <a:cs typeface="Times New Roman" panose="02020603050405020304" pitchFamily="18" charset="0"/>
              </a:rPr>
              <a:t>Combines technical and sentiment analysis.</a:t>
            </a:r>
          </a:p>
          <a:p>
            <a:pPr marL="457200" indent="-457200" algn="just">
              <a:lnSpc>
                <a:spcPct val="150000"/>
              </a:lnSpc>
              <a:buFont typeface="Arial" panose="020B0604020202020204" pitchFamily="34" charset="0"/>
              <a:buChar char="•"/>
            </a:pPr>
            <a:r>
              <a:rPr lang="en-US" sz="3500" dirty="0">
                <a:solidFill>
                  <a:schemeClr val="bg1"/>
                </a:solidFill>
                <a:latin typeface="Times New Roman" panose="02020603050405020304" pitchFamily="18" charset="0"/>
                <a:cs typeface="Times New Roman" panose="02020603050405020304" pitchFamily="18" charset="0"/>
              </a:rPr>
              <a:t>User-friendly dashboard for non-technical users.</a:t>
            </a:r>
          </a:p>
          <a:p>
            <a:pPr marL="457200" indent="-457200" algn="just">
              <a:lnSpc>
                <a:spcPct val="150000"/>
              </a:lnSpc>
              <a:buFont typeface="Arial" panose="020B0604020202020204" pitchFamily="34" charset="0"/>
              <a:buChar char="•"/>
            </a:pPr>
            <a:r>
              <a:rPr lang="en-US" sz="3500" dirty="0">
                <a:solidFill>
                  <a:schemeClr val="bg1"/>
                </a:solidFill>
                <a:latin typeface="Times New Roman" panose="02020603050405020304" pitchFamily="18" charset="0"/>
                <a:cs typeface="Times New Roman" panose="02020603050405020304" pitchFamily="18" charset="0"/>
              </a:rPr>
              <a:t>Real-time and historical data integration</a:t>
            </a:r>
          </a:p>
        </p:txBody>
      </p:sp>
      <p:sp>
        <p:nvSpPr>
          <p:cNvPr id="17" name="object 17">
            <a:extLst>
              <a:ext uri="{FF2B5EF4-FFF2-40B4-BE49-F238E27FC236}">
                <a16:creationId xmlns:a16="http://schemas.microsoft.com/office/drawing/2014/main" id="{71B322B2-2987-6EAB-61DA-2CB5F70552B3}"/>
              </a:ext>
            </a:extLst>
          </p:cNvPr>
          <p:cNvSpPr/>
          <p:nvPr/>
        </p:nvSpPr>
        <p:spPr>
          <a:xfrm>
            <a:off x="11563324" y="2393950"/>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extLst>
      <p:ext uri="{BB962C8B-B14F-4D97-AF65-F5344CB8AC3E}">
        <p14:creationId xmlns:p14="http://schemas.microsoft.com/office/powerpoint/2010/main" val="4255188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234C77-3969-A5A0-612D-205C21D7E2FC}"/>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14349067-2104-72CA-7492-F0D955C460F6}"/>
              </a:ext>
            </a:extLst>
          </p:cNvPr>
          <p:cNvGrpSpPr/>
          <p:nvPr/>
        </p:nvGrpSpPr>
        <p:grpSpPr>
          <a:xfrm>
            <a:off x="11371777" y="0"/>
            <a:ext cx="3476625" cy="1929764"/>
            <a:chOff x="11371777" y="0"/>
            <a:chExt cx="3476625" cy="1929764"/>
          </a:xfrm>
        </p:grpSpPr>
        <p:sp>
          <p:nvSpPr>
            <p:cNvPr id="3" name="object 3">
              <a:extLst>
                <a:ext uri="{FF2B5EF4-FFF2-40B4-BE49-F238E27FC236}">
                  <a16:creationId xmlns:a16="http://schemas.microsoft.com/office/drawing/2014/main" id="{A5B90788-D6CB-F2D3-4822-B84F345CFD90}"/>
                </a:ext>
              </a:extLst>
            </p:cNvPr>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a:extLst>
                <a:ext uri="{FF2B5EF4-FFF2-40B4-BE49-F238E27FC236}">
                  <a16:creationId xmlns:a16="http://schemas.microsoft.com/office/drawing/2014/main" id="{6CC6EDFC-8429-EE6C-9813-3FA13FEF616C}"/>
                </a:ext>
              </a:extLst>
            </p:cNvPr>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a:extLst>
              <a:ext uri="{FF2B5EF4-FFF2-40B4-BE49-F238E27FC236}">
                <a16:creationId xmlns:a16="http://schemas.microsoft.com/office/drawing/2014/main" id="{9E14D7A3-700A-9208-DE2D-FB3922445003}"/>
              </a:ext>
            </a:extLst>
          </p:cNvPr>
          <p:cNvGrpSpPr/>
          <p:nvPr/>
        </p:nvGrpSpPr>
        <p:grpSpPr>
          <a:xfrm>
            <a:off x="0" y="0"/>
            <a:ext cx="6746875" cy="7459345"/>
            <a:chOff x="0" y="0"/>
            <a:chExt cx="6746875" cy="7459345"/>
          </a:xfrm>
        </p:grpSpPr>
        <p:sp>
          <p:nvSpPr>
            <p:cNvPr id="6" name="object 6">
              <a:extLst>
                <a:ext uri="{FF2B5EF4-FFF2-40B4-BE49-F238E27FC236}">
                  <a16:creationId xmlns:a16="http://schemas.microsoft.com/office/drawing/2014/main" id="{E7469D37-E569-4DCA-6DB2-C17170DF0BEC}"/>
                </a:ext>
              </a:extLst>
            </p:cNvPr>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a:extLst>
                <a:ext uri="{FF2B5EF4-FFF2-40B4-BE49-F238E27FC236}">
                  <a16:creationId xmlns:a16="http://schemas.microsoft.com/office/drawing/2014/main" id="{533A4DE8-574E-A149-63AE-62EE0B68A0AB}"/>
                </a:ext>
              </a:extLst>
            </p:cNvPr>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a:extLst>
                <a:ext uri="{FF2B5EF4-FFF2-40B4-BE49-F238E27FC236}">
                  <a16:creationId xmlns:a16="http://schemas.microsoft.com/office/drawing/2014/main" id="{86AE5910-E6E8-32A2-2DD3-5C4C783C5C1D}"/>
                </a:ext>
              </a:extLst>
            </p:cNvPr>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a:extLst>
              <a:ext uri="{FF2B5EF4-FFF2-40B4-BE49-F238E27FC236}">
                <a16:creationId xmlns:a16="http://schemas.microsoft.com/office/drawing/2014/main" id="{E3BF27BA-1996-1AF7-0D66-E45FF023C3ED}"/>
              </a:ext>
            </a:extLst>
          </p:cNvPr>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a:extLst>
              <a:ext uri="{FF2B5EF4-FFF2-40B4-BE49-F238E27FC236}">
                <a16:creationId xmlns:a16="http://schemas.microsoft.com/office/drawing/2014/main" id="{EF181F76-F27A-28E7-CCBE-10B5410A9A2A}"/>
              </a:ext>
            </a:extLst>
          </p:cNvPr>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2" name="object 12">
            <a:extLst>
              <a:ext uri="{FF2B5EF4-FFF2-40B4-BE49-F238E27FC236}">
                <a16:creationId xmlns:a16="http://schemas.microsoft.com/office/drawing/2014/main" id="{0AFBC242-738C-681F-5230-A1E7571FD504}"/>
              </a:ext>
            </a:extLst>
          </p:cNvPr>
          <p:cNvSpPr txBox="1">
            <a:spLocks noGrp="1"/>
          </p:cNvSpPr>
          <p:nvPr>
            <p:ph type="title"/>
          </p:nvPr>
        </p:nvSpPr>
        <p:spPr>
          <a:xfrm>
            <a:off x="6642099" y="281453"/>
            <a:ext cx="5003800" cy="1085554"/>
          </a:xfrm>
          <a:prstGeom prst="rect">
            <a:avLst/>
          </a:prstGeom>
        </p:spPr>
        <p:txBody>
          <a:bodyPr vert="horz" wrap="square" lIns="0" tIns="15875" rIns="0" bIns="0" rtlCol="0">
            <a:spAutoFit/>
          </a:bodyPr>
          <a:lstStyle/>
          <a:p>
            <a:pPr marL="12700">
              <a:lnSpc>
                <a:spcPct val="100000"/>
              </a:lnSpc>
              <a:spcBef>
                <a:spcPts val="125"/>
              </a:spcBef>
            </a:pPr>
            <a:r>
              <a:rPr lang="en-US" sz="6950" spc="-30" dirty="0">
                <a:latin typeface="Georgia"/>
                <a:cs typeface="Georgia"/>
              </a:rPr>
              <a:t>Architecture</a:t>
            </a:r>
            <a:endParaRPr sz="6950" dirty="0">
              <a:latin typeface="Georgia"/>
              <a:cs typeface="Georgia"/>
            </a:endParaRPr>
          </a:p>
        </p:txBody>
      </p:sp>
      <p:sp>
        <p:nvSpPr>
          <p:cNvPr id="13" name="object 13">
            <a:extLst>
              <a:ext uri="{FF2B5EF4-FFF2-40B4-BE49-F238E27FC236}">
                <a16:creationId xmlns:a16="http://schemas.microsoft.com/office/drawing/2014/main" id="{B6BA7470-7464-9F2B-D875-D4116634E8FD}"/>
              </a:ext>
            </a:extLst>
          </p:cNvPr>
          <p:cNvSpPr/>
          <p:nvPr/>
        </p:nvSpPr>
        <p:spPr>
          <a:xfrm>
            <a:off x="7216921" y="1319382"/>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pic>
        <p:nvPicPr>
          <p:cNvPr id="16" name="Picture 15" descr="do your computer vision like yolo and gans">
            <a:extLst>
              <a:ext uri="{FF2B5EF4-FFF2-40B4-BE49-F238E27FC236}">
                <a16:creationId xmlns:a16="http://schemas.microsoft.com/office/drawing/2014/main" id="{49F959D9-0BA0-8754-BBDD-AA159822644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04898" y="2054692"/>
            <a:ext cx="16078200" cy="6697534"/>
          </a:xfrm>
          <a:prstGeom prst="rect">
            <a:avLst/>
          </a:prstGeom>
          <a:noFill/>
          <a:ln>
            <a:noFill/>
          </a:ln>
        </p:spPr>
      </p:pic>
    </p:spTree>
    <p:extLst>
      <p:ext uri="{BB962C8B-B14F-4D97-AF65-F5344CB8AC3E}">
        <p14:creationId xmlns:p14="http://schemas.microsoft.com/office/powerpoint/2010/main" val="2381549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0"/>
            <a:ext cx="8515985" cy="10287000"/>
            <a:chOff x="0" y="0"/>
            <a:chExt cx="8515985" cy="10287000"/>
          </a:xfrm>
        </p:grpSpPr>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grpSp>
      <p:sp>
        <p:nvSpPr>
          <p:cNvPr id="13" name="object 13"/>
          <p:cNvSpPr txBox="1"/>
          <p:nvPr/>
        </p:nvSpPr>
        <p:spPr>
          <a:xfrm>
            <a:off x="8672858" y="1714999"/>
            <a:ext cx="9072364" cy="8337667"/>
          </a:xfrm>
          <a:prstGeom prst="rect">
            <a:avLst/>
          </a:prstGeom>
        </p:spPr>
        <p:txBody>
          <a:bodyPr vert="horz" wrap="square" lIns="0" tIns="12700" rIns="0" bIns="0" rtlCol="0">
            <a:spAutoFit/>
          </a:bodyPr>
          <a:lstStyle/>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Data Collection</a:t>
            </a:r>
            <a:r>
              <a:rPr lang="en-IN" sz="2800" dirty="0">
                <a:solidFill>
                  <a:schemeClr val="bg1"/>
                </a:solidFill>
                <a:latin typeface="Times New Roman" panose="02020603050405020304" pitchFamily="18" charset="0"/>
                <a:cs typeface="Times New Roman" panose="02020603050405020304" pitchFamily="18" charset="0"/>
              </a:rPr>
              <a:t>: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Real-time stock data (Yahoo Finance), Tweets (Tweepy- API)</a:t>
            </a:r>
          </a:p>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Data Preprocessing: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Clean, normalize, label sentiment</a:t>
            </a:r>
          </a:p>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ML Models: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ARIMA, LSTM, Linear Regression</a:t>
            </a:r>
          </a:p>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Sentiment Analysis:</a:t>
            </a:r>
            <a:r>
              <a:rPr lang="en-IN" sz="2800" dirty="0">
                <a:solidFill>
                  <a:schemeClr val="bg1"/>
                </a:solidFill>
                <a:latin typeface="Times New Roman" panose="02020603050405020304" pitchFamily="18" charset="0"/>
                <a:cs typeface="Times New Roman" panose="02020603050405020304" pitchFamily="18" charset="0"/>
              </a:rPr>
              <a:t>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Vader and </a:t>
            </a:r>
            <a:r>
              <a:rPr lang="en-IN" sz="2800" dirty="0" err="1">
                <a:solidFill>
                  <a:schemeClr val="bg1"/>
                </a:solidFill>
                <a:latin typeface="Times New Roman" panose="02020603050405020304" pitchFamily="18" charset="0"/>
                <a:cs typeface="Times New Roman" panose="02020603050405020304" pitchFamily="18" charset="0"/>
              </a:rPr>
              <a:t>TextBlob</a:t>
            </a:r>
            <a:r>
              <a:rPr lang="en-IN" sz="2800" dirty="0">
                <a:solidFill>
                  <a:schemeClr val="bg1"/>
                </a:solidFill>
                <a:latin typeface="Times New Roman" panose="02020603050405020304" pitchFamily="18" charset="0"/>
                <a:cs typeface="Times New Roman" panose="02020603050405020304" pitchFamily="18" charset="0"/>
              </a:rPr>
              <a:t> for tweet classification</a:t>
            </a:r>
          </a:p>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Web Interface: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Flask backend with HTML/CSS frontend</a:t>
            </a:r>
          </a:p>
          <a:p>
            <a:pPr marL="514350" indent="-514350">
              <a:lnSpc>
                <a:spcPct val="150000"/>
              </a:lnSpc>
              <a:buFont typeface="+mj-lt"/>
              <a:buAutoNum type="arabicPeriod"/>
            </a:pPr>
            <a:r>
              <a:rPr lang="en-IN" sz="2800" b="1" dirty="0">
                <a:solidFill>
                  <a:schemeClr val="bg1"/>
                </a:solidFill>
                <a:latin typeface="Times New Roman" panose="02020603050405020304" pitchFamily="18" charset="0"/>
                <a:cs typeface="Times New Roman" panose="02020603050405020304" pitchFamily="18" charset="0"/>
              </a:rPr>
              <a:t>Dashboard &amp; Visualization: </a:t>
            </a:r>
          </a:p>
          <a:p>
            <a:pPr lvl="1">
              <a:lnSpc>
                <a:spcPct val="150000"/>
              </a:lnSpc>
            </a:pPr>
            <a:r>
              <a:rPr lang="en-IN" sz="2800" dirty="0">
                <a:solidFill>
                  <a:schemeClr val="bg1"/>
                </a:solidFill>
                <a:latin typeface="Times New Roman" panose="02020603050405020304" pitchFamily="18" charset="0"/>
                <a:cs typeface="Times New Roman" panose="02020603050405020304" pitchFamily="18" charset="0"/>
              </a:rPr>
              <a:t>Matplotlib, </a:t>
            </a:r>
            <a:r>
              <a:rPr lang="en-IN" sz="2800" dirty="0" err="1">
                <a:solidFill>
                  <a:schemeClr val="bg1"/>
                </a:solidFill>
                <a:latin typeface="Times New Roman" panose="02020603050405020304" pitchFamily="18" charset="0"/>
                <a:cs typeface="Times New Roman" panose="02020603050405020304" pitchFamily="18" charset="0"/>
              </a:rPr>
              <a:t>Plotly</a:t>
            </a:r>
            <a:endParaRPr lang="en-IN" sz="2800" dirty="0">
              <a:solidFill>
                <a:schemeClr val="bg1"/>
              </a:solidFill>
              <a:latin typeface="Times New Roman" panose="02020603050405020304" pitchFamily="18" charset="0"/>
              <a:cs typeface="Times New Roman" panose="02020603050405020304" pitchFamily="18" charset="0"/>
            </a:endParaRPr>
          </a:p>
        </p:txBody>
      </p:sp>
      <p:sp>
        <p:nvSpPr>
          <p:cNvPr id="14" name="object 14"/>
          <p:cNvSpPr/>
          <p:nvPr/>
        </p:nvSpPr>
        <p:spPr>
          <a:xfrm flipV="1">
            <a:off x="9746556" y="1557129"/>
            <a:ext cx="6448425" cy="7620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15" name="Title 14">
            <a:extLst>
              <a:ext uri="{FF2B5EF4-FFF2-40B4-BE49-F238E27FC236}">
                <a16:creationId xmlns:a16="http://schemas.microsoft.com/office/drawing/2014/main" id="{5A9B52BE-B83D-EB8A-E77D-6199F3E847FA}"/>
              </a:ext>
            </a:extLst>
          </p:cNvPr>
          <p:cNvSpPr>
            <a:spLocks noGrp="1"/>
          </p:cNvSpPr>
          <p:nvPr>
            <p:ph type="title"/>
          </p:nvPr>
        </p:nvSpPr>
        <p:spPr>
          <a:xfrm>
            <a:off x="7971747" y="495300"/>
            <a:ext cx="9998044" cy="1061829"/>
          </a:xfrm>
        </p:spPr>
        <p:txBody>
          <a:bodyPr/>
          <a:lstStyle/>
          <a:p>
            <a:pPr algn="ctr"/>
            <a:r>
              <a:rPr lang="en-US" sz="6900" spc="-114" dirty="0">
                <a:latin typeface="Georgia" panose="02040502050405020303" pitchFamily="18" charset="0"/>
              </a:rPr>
              <a:t>Architecture Description</a:t>
            </a:r>
            <a:endParaRPr lang="en-IN" sz="6900" dirty="0">
              <a:latin typeface="Georgia" panose="02040502050405020303"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442DD9-67DA-C989-50E0-BA2076C28C32}"/>
            </a:ext>
          </a:extLst>
        </p:cNvPr>
        <p:cNvGrpSpPr/>
        <p:nvPr/>
      </p:nvGrpSpPr>
      <p:grpSpPr>
        <a:xfrm>
          <a:off x="0" y="0"/>
          <a:ext cx="0" cy="0"/>
          <a:chOff x="0" y="0"/>
          <a:chExt cx="0" cy="0"/>
        </a:xfrm>
      </p:grpSpPr>
      <p:grpSp>
        <p:nvGrpSpPr>
          <p:cNvPr id="2" name="object 2">
            <a:extLst>
              <a:ext uri="{FF2B5EF4-FFF2-40B4-BE49-F238E27FC236}">
                <a16:creationId xmlns:a16="http://schemas.microsoft.com/office/drawing/2014/main" id="{4261184B-420E-9A29-4E66-AC4409D6A096}"/>
              </a:ext>
            </a:extLst>
          </p:cNvPr>
          <p:cNvGrpSpPr/>
          <p:nvPr/>
        </p:nvGrpSpPr>
        <p:grpSpPr>
          <a:xfrm>
            <a:off x="10667499" y="0"/>
            <a:ext cx="7620634" cy="5420995"/>
            <a:chOff x="10667499" y="0"/>
            <a:chExt cx="7620634" cy="5420995"/>
          </a:xfrm>
        </p:grpSpPr>
        <p:sp>
          <p:nvSpPr>
            <p:cNvPr id="3" name="object 3">
              <a:extLst>
                <a:ext uri="{FF2B5EF4-FFF2-40B4-BE49-F238E27FC236}">
                  <a16:creationId xmlns:a16="http://schemas.microsoft.com/office/drawing/2014/main" id="{86351494-4B89-8E55-BB06-BB108CFA78F4}"/>
                </a:ext>
              </a:extLst>
            </p:cNvPr>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36"/>
                  </a:lnTo>
                  <a:lnTo>
                    <a:pt x="7082752" y="3179648"/>
                  </a:lnTo>
                  <a:lnTo>
                    <a:pt x="7082752" y="558800"/>
                  </a:lnTo>
                  <a:close/>
                </a:path>
              </a:pathLst>
            </a:custGeom>
            <a:solidFill>
              <a:srgbClr val="6FB0D9"/>
            </a:solidFill>
          </p:spPr>
          <p:txBody>
            <a:bodyPr wrap="square" lIns="0" tIns="0" rIns="0" bIns="0" rtlCol="0"/>
            <a:lstStyle/>
            <a:p>
              <a:endParaRPr/>
            </a:p>
          </p:txBody>
        </p:sp>
        <p:sp>
          <p:nvSpPr>
            <p:cNvPr id="4" name="object 4">
              <a:extLst>
                <a:ext uri="{FF2B5EF4-FFF2-40B4-BE49-F238E27FC236}">
                  <a16:creationId xmlns:a16="http://schemas.microsoft.com/office/drawing/2014/main" id="{BB2E56F0-1CC1-F930-BCBC-E1055ECEB074}"/>
                </a:ext>
              </a:extLst>
            </p:cNvPr>
            <p:cNvSpPr/>
            <p:nvPr/>
          </p:nvSpPr>
          <p:spPr>
            <a:xfrm>
              <a:off x="10667499" y="1429999"/>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a:extLst>
                <a:ext uri="{FF2B5EF4-FFF2-40B4-BE49-F238E27FC236}">
                  <a16:creationId xmlns:a16="http://schemas.microsoft.com/office/drawing/2014/main" id="{501FB001-7427-2999-6AB1-9CD7E92E1EFB}"/>
                </a:ext>
              </a:extLst>
            </p:cNvPr>
            <p:cNvSpPr/>
            <p:nvPr/>
          </p:nvSpPr>
          <p:spPr>
            <a:xfrm>
              <a:off x="16535002" y="3474688"/>
              <a:ext cx="1753235" cy="1946275"/>
            </a:xfrm>
            <a:custGeom>
              <a:avLst/>
              <a:gdLst/>
              <a:ahLst/>
              <a:cxnLst/>
              <a:rect l="l" t="t" r="r" b="b"/>
              <a:pathLst>
                <a:path w="1753234" h="1946275">
                  <a:moveTo>
                    <a:pt x="194730" y="1946162"/>
                  </a:moveTo>
                  <a:lnTo>
                    <a:pt x="0" y="1751433"/>
                  </a:lnTo>
                  <a:lnTo>
                    <a:pt x="1752996" y="0"/>
                  </a:lnTo>
                  <a:lnTo>
                    <a:pt x="1752996" y="386504"/>
                  </a:lnTo>
                  <a:lnTo>
                    <a:pt x="194730" y="1946162"/>
                  </a:lnTo>
                  <a:close/>
                </a:path>
              </a:pathLst>
            </a:custGeom>
            <a:solidFill>
              <a:srgbClr val="6FB0D9"/>
            </a:solidFill>
          </p:spPr>
          <p:txBody>
            <a:bodyPr wrap="square" lIns="0" tIns="0" rIns="0" bIns="0" rtlCol="0"/>
            <a:lstStyle/>
            <a:p>
              <a:endParaRPr/>
            </a:p>
          </p:txBody>
        </p:sp>
      </p:grpSp>
      <p:grpSp>
        <p:nvGrpSpPr>
          <p:cNvPr id="6" name="object 6">
            <a:extLst>
              <a:ext uri="{FF2B5EF4-FFF2-40B4-BE49-F238E27FC236}">
                <a16:creationId xmlns:a16="http://schemas.microsoft.com/office/drawing/2014/main" id="{DD4FCD66-039A-8947-1078-FF78D7F4E79C}"/>
              </a:ext>
            </a:extLst>
          </p:cNvPr>
          <p:cNvGrpSpPr/>
          <p:nvPr/>
        </p:nvGrpSpPr>
        <p:grpSpPr>
          <a:xfrm>
            <a:off x="0" y="4062767"/>
            <a:ext cx="4617085" cy="6224616"/>
            <a:chOff x="0" y="4062767"/>
            <a:chExt cx="4617085" cy="6224616"/>
          </a:xfrm>
        </p:grpSpPr>
        <p:sp>
          <p:nvSpPr>
            <p:cNvPr id="7" name="object 7">
              <a:extLst>
                <a:ext uri="{FF2B5EF4-FFF2-40B4-BE49-F238E27FC236}">
                  <a16:creationId xmlns:a16="http://schemas.microsoft.com/office/drawing/2014/main" id="{BE93FFCA-2B15-78C6-7242-DC7DF3DB9F0C}"/>
                </a:ext>
              </a:extLst>
            </p:cNvPr>
            <p:cNvSpPr/>
            <p:nvPr/>
          </p:nvSpPr>
          <p:spPr>
            <a:xfrm>
              <a:off x="0" y="6801868"/>
              <a:ext cx="4617085" cy="3485515"/>
            </a:xfrm>
            <a:custGeom>
              <a:avLst/>
              <a:gdLst/>
              <a:ahLst/>
              <a:cxnLst/>
              <a:rect l="l" t="t" r="r" b="b"/>
              <a:pathLst>
                <a:path w="4617085" h="3485515">
                  <a:moveTo>
                    <a:pt x="4354489" y="3485130"/>
                  </a:moveTo>
                  <a:lnTo>
                    <a:pt x="0" y="3485130"/>
                  </a:lnTo>
                  <a:lnTo>
                    <a:pt x="0" y="1391804"/>
                  </a:lnTo>
                  <a:lnTo>
                    <a:pt x="1392344" y="0"/>
                  </a:lnTo>
                  <a:lnTo>
                    <a:pt x="4616557" y="3222961"/>
                  </a:lnTo>
                  <a:lnTo>
                    <a:pt x="4354489" y="3485130"/>
                  </a:lnTo>
                  <a:close/>
                </a:path>
              </a:pathLst>
            </a:custGeom>
            <a:solidFill>
              <a:srgbClr val="484B67"/>
            </a:solidFill>
          </p:spPr>
          <p:txBody>
            <a:bodyPr wrap="square" lIns="0" tIns="0" rIns="0" bIns="0" rtlCol="0"/>
            <a:lstStyle/>
            <a:p>
              <a:endParaRPr/>
            </a:p>
          </p:txBody>
        </p:sp>
        <p:sp>
          <p:nvSpPr>
            <p:cNvPr id="8" name="object 8">
              <a:extLst>
                <a:ext uri="{FF2B5EF4-FFF2-40B4-BE49-F238E27FC236}">
                  <a16:creationId xmlns:a16="http://schemas.microsoft.com/office/drawing/2014/main" id="{9F1FBE8F-DB43-10E3-B33D-BDE2487C9AFD}"/>
                </a:ext>
              </a:extLst>
            </p:cNvPr>
            <p:cNvSpPr/>
            <p:nvPr/>
          </p:nvSpPr>
          <p:spPr>
            <a:xfrm>
              <a:off x="0" y="4062767"/>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10" name="object 10">
            <a:extLst>
              <a:ext uri="{FF2B5EF4-FFF2-40B4-BE49-F238E27FC236}">
                <a16:creationId xmlns:a16="http://schemas.microsoft.com/office/drawing/2014/main" id="{8018854F-629E-FDB6-B7F0-120CAD537E46}"/>
              </a:ext>
            </a:extLst>
          </p:cNvPr>
          <p:cNvSpPr txBox="1">
            <a:spLocks noGrp="1"/>
          </p:cNvSpPr>
          <p:nvPr>
            <p:ph type="title"/>
          </p:nvPr>
        </p:nvSpPr>
        <p:spPr>
          <a:xfrm>
            <a:off x="2601186" y="1247760"/>
            <a:ext cx="7281322" cy="1082348"/>
          </a:xfrm>
          <a:prstGeom prst="rect">
            <a:avLst/>
          </a:prstGeom>
        </p:spPr>
        <p:txBody>
          <a:bodyPr vert="horz" wrap="square" lIns="0" tIns="12700" rIns="0" bIns="0" rtlCol="0">
            <a:spAutoFit/>
          </a:bodyPr>
          <a:lstStyle/>
          <a:p>
            <a:pPr marL="12700" algn="ctr">
              <a:lnSpc>
                <a:spcPct val="100000"/>
              </a:lnSpc>
              <a:spcBef>
                <a:spcPts val="100"/>
              </a:spcBef>
            </a:pPr>
            <a:r>
              <a:rPr lang="en-US" sz="6950" spc="-145" dirty="0">
                <a:latin typeface="Georgia" panose="02040502050405020303" pitchFamily="18" charset="0"/>
              </a:rPr>
              <a:t>Technology Stacks</a:t>
            </a:r>
            <a:endParaRPr sz="6950" spc="105" dirty="0">
              <a:latin typeface="Georgia" panose="02040502050405020303" pitchFamily="18" charset="0"/>
            </a:endParaRPr>
          </a:p>
        </p:txBody>
      </p:sp>
      <p:sp>
        <p:nvSpPr>
          <p:cNvPr id="11" name="object 11">
            <a:extLst>
              <a:ext uri="{FF2B5EF4-FFF2-40B4-BE49-F238E27FC236}">
                <a16:creationId xmlns:a16="http://schemas.microsoft.com/office/drawing/2014/main" id="{270E1B23-DD5C-695D-B9D0-AF0DD55D0E24}"/>
              </a:ext>
            </a:extLst>
          </p:cNvPr>
          <p:cNvSpPr txBox="1"/>
          <p:nvPr/>
        </p:nvSpPr>
        <p:spPr>
          <a:xfrm>
            <a:off x="2135840" y="2472983"/>
            <a:ext cx="9194896" cy="5772093"/>
          </a:xfrm>
          <a:prstGeom prst="rect">
            <a:avLst/>
          </a:prstGeom>
        </p:spPr>
        <p:txBody>
          <a:bodyPr vert="horz" wrap="square" lIns="0" tIns="12700" rIns="0" bIns="0" rtlCol="0">
            <a:spAutoFit/>
          </a:bodyPr>
          <a:lstStyle/>
          <a:p>
            <a:pPr marL="457200" indent="-457200" algn="just">
              <a:lnSpc>
                <a:spcPct val="200000"/>
              </a:lnSpc>
              <a:buFont typeface="Wingdings" panose="05000000000000000000" pitchFamily="2" charset="2"/>
              <a:buChar char="§"/>
            </a:pPr>
            <a:r>
              <a:rPr lang="en-IN" sz="3200" b="1" dirty="0">
                <a:solidFill>
                  <a:schemeClr val="bg1"/>
                </a:solidFill>
                <a:latin typeface="Times New Roman" panose="02020603050405020304" pitchFamily="18" charset="0"/>
                <a:cs typeface="Times New Roman" panose="02020603050405020304" pitchFamily="18" charset="0"/>
              </a:rPr>
              <a:t>Languages: </a:t>
            </a:r>
            <a:r>
              <a:rPr lang="en-IN" sz="3200" dirty="0">
                <a:solidFill>
                  <a:schemeClr val="bg1"/>
                </a:solidFill>
                <a:latin typeface="Times New Roman" panose="02020603050405020304" pitchFamily="18" charset="0"/>
                <a:cs typeface="Times New Roman" panose="02020603050405020304" pitchFamily="18" charset="0"/>
              </a:rPr>
              <a:t>Python, HTML, CSS, JavaScript</a:t>
            </a:r>
          </a:p>
          <a:p>
            <a:pPr marL="457200" indent="-457200" algn="just">
              <a:lnSpc>
                <a:spcPct val="200000"/>
              </a:lnSpc>
              <a:buFont typeface="Wingdings" panose="05000000000000000000" pitchFamily="2" charset="2"/>
              <a:buChar char="§"/>
            </a:pPr>
            <a:r>
              <a:rPr lang="en-IN" sz="3200" b="1" dirty="0">
                <a:solidFill>
                  <a:schemeClr val="bg1"/>
                </a:solidFill>
                <a:latin typeface="Times New Roman" panose="02020603050405020304" pitchFamily="18" charset="0"/>
                <a:cs typeface="Times New Roman" panose="02020603050405020304" pitchFamily="18" charset="0"/>
              </a:rPr>
              <a:t>Libraries: </a:t>
            </a:r>
            <a:r>
              <a:rPr lang="en-IN" sz="3200" dirty="0" err="1">
                <a:solidFill>
                  <a:schemeClr val="bg1"/>
                </a:solidFill>
                <a:latin typeface="Times New Roman" panose="02020603050405020304" pitchFamily="18" charset="0"/>
                <a:cs typeface="Times New Roman" panose="02020603050405020304" pitchFamily="18" charset="0"/>
              </a:rPr>
              <a:t>yfinance</a:t>
            </a:r>
            <a:r>
              <a:rPr lang="en-IN" sz="3200" dirty="0">
                <a:solidFill>
                  <a:schemeClr val="bg1"/>
                </a:solidFill>
                <a:latin typeface="Times New Roman" panose="02020603050405020304" pitchFamily="18" charset="0"/>
                <a:cs typeface="Times New Roman" panose="02020603050405020304" pitchFamily="18" charset="0"/>
              </a:rPr>
              <a:t>, LSTM (</a:t>
            </a:r>
            <a:r>
              <a:rPr lang="en-IN" sz="3200" dirty="0" err="1">
                <a:solidFill>
                  <a:schemeClr val="bg1"/>
                </a:solidFill>
                <a:latin typeface="Times New Roman" panose="02020603050405020304" pitchFamily="18" charset="0"/>
                <a:cs typeface="Times New Roman" panose="02020603050405020304" pitchFamily="18" charset="0"/>
              </a:rPr>
              <a:t>Keras</a:t>
            </a:r>
            <a:r>
              <a:rPr lang="en-IN" sz="3200" dirty="0">
                <a:solidFill>
                  <a:schemeClr val="bg1"/>
                </a:solidFill>
                <a:latin typeface="Times New Roman" panose="02020603050405020304" pitchFamily="18" charset="0"/>
                <a:cs typeface="Times New Roman" panose="02020603050405020304" pitchFamily="18" charset="0"/>
              </a:rPr>
              <a:t>), scikit-learn, </a:t>
            </a:r>
            <a:r>
              <a:rPr lang="en-IN" sz="3200" dirty="0" err="1">
                <a:solidFill>
                  <a:schemeClr val="bg1"/>
                </a:solidFill>
                <a:latin typeface="Times New Roman" panose="02020603050405020304" pitchFamily="18" charset="0"/>
                <a:cs typeface="Times New Roman" panose="02020603050405020304" pitchFamily="18" charset="0"/>
              </a:rPr>
              <a:t>tweepy</a:t>
            </a:r>
            <a:r>
              <a:rPr lang="en-IN" sz="3200" dirty="0">
                <a:solidFill>
                  <a:schemeClr val="bg1"/>
                </a:solidFill>
                <a:latin typeface="Times New Roman" panose="02020603050405020304" pitchFamily="18" charset="0"/>
                <a:cs typeface="Times New Roman" panose="02020603050405020304" pitchFamily="18" charset="0"/>
              </a:rPr>
              <a:t>, </a:t>
            </a:r>
            <a:r>
              <a:rPr lang="en-IN" sz="3200" dirty="0" err="1">
                <a:solidFill>
                  <a:schemeClr val="bg1"/>
                </a:solidFill>
                <a:latin typeface="Times New Roman" panose="02020603050405020304" pitchFamily="18" charset="0"/>
                <a:cs typeface="Times New Roman" panose="02020603050405020304" pitchFamily="18" charset="0"/>
              </a:rPr>
              <a:t>VaderSentiment</a:t>
            </a:r>
            <a:endParaRPr lang="en-IN" sz="3200" dirty="0">
              <a:solidFill>
                <a:schemeClr val="bg1"/>
              </a:solidFill>
              <a:latin typeface="Times New Roman" panose="02020603050405020304" pitchFamily="18" charset="0"/>
              <a:cs typeface="Times New Roman" panose="02020603050405020304" pitchFamily="18" charset="0"/>
            </a:endParaRPr>
          </a:p>
          <a:p>
            <a:pPr marL="457200" indent="-457200" algn="just">
              <a:lnSpc>
                <a:spcPct val="200000"/>
              </a:lnSpc>
              <a:buFont typeface="Wingdings" panose="05000000000000000000" pitchFamily="2" charset="2"/>
              <a:buChar char="§"/>
            </a:pPr>
            <a:r>
              <a:rPr lang="en-IN" sz="3200" b="1" dirty="0">
                <a:solidFill>
                  <a:schemeClr val="bg1"/>
                </a:solidFill>
                <a:latin typeface="Times New Roman" panose="02020603050405020304" pitchFamily="18" charset="0"/>
                <a:cs typeface="Times New Roman" panose="02020603050405020304" pitchFamily="18" charset="0"/>
              </a:rPr>
              <a:t>Web: </a:t>
            </a:r>
            <a:r>
              <a:rPr lang="en-IN" sz="3200" dirty="0">
                <a:solidFill>
                  <a:schemeClr val="bg1"/>
                </a:solidFill>
                <a:latin typeface="Times New Roman" panose="02020603050405020304" pitchFamily="18" charset="0"/>
                <a:cs typeface="Times New Roman" panose="02020603050405020304" pitchFamily="18" charset="0"/>
              </a:rPr>
              <a:t>Flask (Backend), WordPress (CMS), Chart.js</a:t>
            </a:r>
          </a:p>
          <a:p>
            <a:pPr marL="457200" indent="-457200" algn="just">
              <a:lnSpc>
                <a:spcPct val="200000"/>
              </a:lnSpc>
              <a:buFont typeface="Wingdings" panose="05000000000000000000" pitchFamily="2" charset="2"/>
              <a:buChar char="§"/>
            </a:pPr>
            <a:r>
              <a:rPr lang="en-IN" sz="3200" b="1" dirty="0">
                <a:solidFill>
                  <a:schemeClr val="bg1"/>
                </a:solidFill>
                <a:latin typeface="Times New Roman" panose="02020603050405020304" pitchFamily="18" charset="0"/>
                <a:cs typeface="Times New Roman" panose="02020603050405020304" pitchFamily="18" charset="0"/>
              </a:rPr>
              <a:t>Database: </a:t>
            </a:r>
            <a:r>
              <a:rPr lang="en-IN" sz="3200" dirty="0">
                <a:solidFill>
                  <a:schemeClr val="bg1"/>
                </a:solidFill>
                <a:latin typeface="Times New Roman" panose="02020603050405020304" pitchFamily="18" charset="0"/>
                <a:cs typeface="Times New Roman" panose="02020603050405020304" pitchFamily="18" charset="0"/>
              </a:rPr>
              <a:t>MySQL</a:t>
            </a:r>
          </a:p>
          <a:p>
            <a:pPr marL="457200" indent="-457200" algn="just">
              <a:lnSpc>
                <a:spcPct val="200000"/>
              </a:lnSpc>
              <a:buFont typeface="Wingdings" panose="05000000000000000000" pitchFamily="2" charset="2"/>
              <a:buChar char="§"/>
            </a:pPr>
            <a:r>
              <a:rPr lang="en-IN" sz="3200" b="1" dirty="0">
                <a:solidFill>
                  <a:schemeClr val="bg1"/>
                </a:solidFill>
                <a:latin typeface="Times New Roman" panose="02020603050405020304" pitchFamily="18" charset="0"/>
                <a:cs typeface="Times New Roman" panose="02020603050405020304" pitchFamily="18" charset="0"/>
              </a:rPr>
              <a:t>Visualization: </a:t>
            </a:r>
            <a:r>
              <a:rPr lang="en-IN" sz="3200" dirty="0">
                <a:solidFill>
                  <a:schemeClr val="bg1"/>
                </a:solidFill>
                <a:latin typeface="Times New Roman" panose="02020603050405020304" pitchFamily="18" charset="0"/>
                <a:cs typeface="Times New Roman" panose="02020603050405020304" pitchFamily="18" charset="0"/>
              </a:rPr>
              <a:t>Matplotlib, </a:t>
            </a:r>
            <a:r>
              <a:rPr lang="en-IN" sz="3200" dirty="0" err="1">
                <a:solidFill>
                  <a:schemeClr val="bg1"/>
                </a:solidFill>
                <a:latin typeface="Times New Roman" panose="02020603050405020304" pitchFamily="18" charset="0"/>
                <a:cs typeface="Times New Roman" panose="02020603050405020304" pitchFamily="18" charset="0"/>
              </a:rPr>
              <a:t>Plotly</a:t>
            </a:r>
            <a:endParaRPr lang="en-IN" sz="3200" dirty="0">
              <a:solidFill>
                <a:schemeClr val="bg1"/>
              </a:solidFill>
              <a:latin typeface="Times New Roman" panose="02020603050405020304" pitchFamily="18" charset="0"/>
              <a:cs typeface="Times New Roman" panose="02020603050405020304" pitchFamily="18" charset="0"/>
            </a:endParaRPr>
          </a:p>
        </p:txBody>
      </p:sp>
      <p:sp>
        <p:nvSpPr>
          <p:cNvPr id="12" name="object 12">
            <a:extLst>
              <a:ext uri="{FF2B5EF4-FFF2-40B4-BE49-F238E27FC236}">
                <a16:creationId xmlns:a16="http://schemas.microsoft.com/office/drawing/2014/main" id="{3308D657-0647-9C7C-76D1-5CBF76C66FD0}"/>
              </a:ext>
            </a:extLst>
          </p:cNvPr>
          <p:cNvSpPr/>
          <p:nvPr/>
        </p:nvSpPr>
        <p:spPr>
          <a:xfrm>
            <a:off x="4217785" y="2377733"/>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3" name="object 13">
            <a:extLst>
              <a:ext uri="{FF2B5EF4-FFF2-40B4-BE49-F238E27FC236}">
                <a16:creationId xmlns:a16="http://schemas.microsoft.com/office/drawing/2014/main" id="{651FEE61-CC6C-D0C0-7C91-382795529355}"/>
              </a:ext>
            </a:extLst>
          </p:cNvPr>
          <p:cNvPicPr/>
          <p:nvPr/>
        </p:nvPicPr>
        <p:blipFill>
          <a:blip r:embed="rId2" cstate="print"/>
          <a:stretch>
            <a:fillRect/>
          </a:stretch>
        </p:blipFill>
        <p:spPr>
          <a:xfrm>
            <a:off x="11092749" y="3321654"/>
            <a:ext cx="6372126" cy="6372128"/>
          </a:xfrm>
          <a:prstGeom prst="rect">
            <a:avLst/>
          </a:prstGeom>
        </p:spPr>
      </p:pic>
    </p:spTree>
    <p:extLst>
      <p:ext uri="{BB962C8B-B14F-4D97-AF65-F5344CB8AC3E}">
        <p14:creationId xmlns:p14="http://schemas.microsoft.com/office/powerpoint/2010/main" val="677508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0"/>
            <a:ext cx="8515985" cy="10287000"/>
            <a:chOff x="0" y="0"/>
            <a:chExt cx="8515985" cy="10287000"/>
          </a:xfrm>
        </p:grpSpPr>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grpSp>
      <p:sp>
        <p:nvSpPr>
          <p:cNvPr id="11" name="object 11"/>
          <p:cNvSpPr txBox="1">
            <a:spLocks noGrp="1"/>
          </p:cNvSpPr>
          <p:nvPr>
            <p:ph type="title"/>
          </p:nvPr>
        </p:nvSpPr>
        <p:spPr>
          <a:xfrm>
            <a:off x="10583425" y="1229920"/>
            <a:ext cx="5269576" cy="1077859"/>
          </a:xfrm>
          <a:prstGeom prst="rect">
            <a:avLst/>
          </a:prstGeom>
        </p:spPr>
        <p:txBody>
          <a:bodyPr vert="horz" wrap="square" lIns="0" tIns="15875" rIns="0" bIns="0" rtlCol="0">
            <a:spAutoFit/>
          </a:bodyPr>
          <a:lstStyle/>
          <a:p>
            <a:pPr marL="12700" algn="ctr">
              <a:lnSpc>
                <a:spcPct val="100000"/>
              </a:lnSpc>
              <a:spcBef>
                <a:spcPts val="125"/>
              </a:spcBef>
            </a:pPr>
            <a:r>
              <a:rPr lang="en-US" sz="6900" spc="-5" dirty="0">
                <a:latin typeface="Georgia" panose="02040502050405020303" pitchFamily="18" charset="0"/>
              </a:rPr>
              <a:t>Key Features</a:t>
            </a:r>
            <a:endParaRPr sz="6900" dirty="0">
              <a:latin typeface="Georgia" panose="02040502050405020303" pitchFamily="18" charset="0"/>
            </a:endParaRPr>
          </a:p>
        </p:txBody>
      </p:sp>
      <p:sp>
        <p:nvSpPr>
          <p:cNvPr id="16" name="object 16"/>
          <p:cNvSpPr txBox="1"/>
          <p:nvPr/>
        </p:nvSpPr>
        <p:spPr>
          <a:xfrm>
            <a:off x="9772077" y="2731257"/>
            <a:ext cx="8515090" cy="5772093"/>
          </a:xfrm>
          <a:prstGeom prst="rect">
            <a:avLst/>
          </a:prstGeom>
        </p:spPr>
        <p:txBody>
          <a:bodyPr vert="horz" wrap="square" lIns="0" tIns="12700" rIns="0" bIns="0" rtlCol="0">
            <a:spAutoFit/>
          </a:bodyPr>
          <a:lstStyle/>
          <a:p>
            <a:pPr marL="457200" indent="-457200">
              <a:lnSpc>
                <a:spcPct val="200000"/>
              </a:lnSpc>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Predict stock prices for next 7 days.</a:t>
            </a:r>
          </a:p>
          <a:p>
            <a:pPr marL="457200" indent="-457200">
              <a:lnSpc>
                <a:spcPct val="200000"/>
              </a:lnSpc>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Visualize actual vs predicted values.</a:t>
            </a:r>
          </a:p>
          <a:p>
            <a:pPr marL="457200" indent="-457200">
              <a:lnSpc>
                <a:spcPct val="200000"/>
              </a:lnSpc>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Analyze sentiment from Twitter.</a:t>
            </a:r>
          </a:p>
          <a:p>
            <a:pPr marL="457200" indent="-457200">
              <a:lnSpc>
                <a:spcPct val="200000"/>
              </a:lnSpc>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User authentication system.</a:t>
            </a:r>
          </a:p>
          <a:p>
            <a:pPr marL="457200" indent="-457200">
              <a:lnSpc>
                <a:spcPct val="200000"/>
              </a:lnSpc>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Clean and interactive web UI.</a:t>
            </a:r>
          </a:p>
          <a:p>
            <a:pPr>
              <a:lnSpc>
                <a:spcPct val="200000"/>
              </a:lnSpc>
            </a:pPr>
            <a:endParaRPr lang="en-US" sz="3200" dirty="0">
              <a:solidFill>
                <a:schemeClr val="bg1"/>
              </a:solidFill>
              <a:latin typeface="Times New Roman" panose="02020603050405020304" pitchFamily="18" charset="0"/>
              <a:cs typeface="Times New Roman" panose="02020603050405020304" pitchFamily="18" charset="0"/>
            </a:endParaRPr>
          </a:p>
        </p:txBody>
      </p:sp>
      <p:sp>
        <p:nvSpPr>
          <p:cNvPr id="17" name="object 17"/>
          <p:cNvSpPr/>
          <p:nvPr/>
        </p:nvSpPr>
        <p:spPr>
          <a:xfrm>
            <a:off x="11563323" y="2432050"/>
            <a:ext cx="3571875" cy="64621"/>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309</TotalTime>
  <Words>517</Words>
  <Application>Microsoft Office PowerPoint</Application>
  <PresentationFormat>Custom</PresentationFormat>
  <Paragraphs>58</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Arial MT</vt:lpstr>
      <vt:lpstr>Calibri</vt:lpstr>
      <vt:lpstr>Cambria</vt:lpstr>
      <vt:lpstr>Georgia</vt:lpstr>
      <vt:lpstr>Times New Roman</vt:lpstr>
      <vt:lpstr>Trebuchet MS</vt:lpstr>
      <vt:lpstr>Wingdings</vt:lpstr>
      <vt:lpstr>Office Theme</vt:lpstr>
      <vt:lpstr>Investment Prediction System</vt:lpstr>
      <vt:lpstr>Introduction</vt:lpstr>
      <vt:lpstr>Historical Data</vt:lpstr>
      <vt:lpstr>Objective</vt:lpstr>
      <vt:lpstr>Benefits</vt:lpstr>
      <vt:lpstr>Architecture</vt:lpstr>
      <vt:lpstr>Architecture Description</vt:lpstr>
      <vt:lpstr>Technology Stacks</vt:lpstr>
      <vt:lpstr>Key Features</vt:lpstr>
      <vt:lpstr>Pros &amp; Cons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of stock price</dc:title>
  <dc:creator>Rushikesh Chathe</dc:creator>
  <cp:lastModifiedBy>Suraj Kakulte</cp:lastModifiedBy>
  <cp:revision>23</cp:revision>
  <dcterms:created xsi:type="dcterms:W3CDTF">2023-06-18T18:52:08Z</dcterms:created>
  <dcterms:modified xsi:type="dcterms:W3CDTF">2025-06-07T17:50:41Z</dcterms:modified>
</cp:coreProperties>
</file>